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4"/>
  </p:notesMasterIdLst>
  <p:sldIdLst>
    <p:sldId id="264" r:id="rId2"/>
    <p:sldId id="258" r:id="rId3"/>
    <p:sldId id="271" r:id="rId4"/>
    <p:sldId id="272" r:id="rId5"/>
    <p:sldId id="273" r:id="rId6"/>
    <p:sldId id="265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5" r:id="rId18"/>
    <p:sldId id="286" r:id="rId19"/>
    <p:sldId id="295" r:id="rId20"/>
    <p:sldId id="287" r:id="rId21"/>
    <p:sldId id="288" r:id="rId22"/>
    <p:sldId id="262" r:id="rId23"/>
    <p:sldId id="289" r:id="rId24"/>
    <p:sldId id="290" r:id="rId25"/>
    <p:sldId id="261" r:id="rId26"/>
    <p:sldId id="291" r:id="rId27"/>
    <p:sldId id="292" r:id="rId28"/>
    <p:sldId id="284" r:id="rId29"/>
    <p:sldId id="293" r:id="rId30"/>
    <p:sldId id="270" r:id="rId31"/>
    <p:sldId id="294" r:id="rId32"/>
    <p:sldId id="267" r:id="rId33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A2FE"/>
    <a:srgbClr val="DEEBFE"/>
    <a:srgbClr val="07611F"/>
    <a:srgbClr val="466069"/>
    <a:srgbClr val="006747"/>
    <a:srgbClr val="CFC493"/>
    <a:srgbClr val="385E0A"/>
    <a:srgbClr val="C3C09F"/>
    <a:srgbClr val="C1D3C3"/>
    <a:srgbClr val="7E96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F68EC0-33DF-4223-8453-B5FB4D424356}" v="989" dt="2023-11-15T16:17:37.1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05" autoAdjust="0"/>
    <p:restoredTop sz="94431" autoAdjust="0"/>
  </p:normalViewPr>
  <p:slideViewPr>
    <p:cSldViewPr snapToGrid="0" snapToObjects="1">
      <p:cViewPr varScale="1">
        <p:scale>
          <a:sx n="138" d="100"/>
          <a:sy n="138" d="100"/>
        </p:scale>
        <p:origin x="990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bert Dinkins" userId="853cc49533500809" providerId="LiveId" clId="{95F68EC0-33DF-4223-8453-B5FB4D424356}"/>
    <pc:docChg chg="undo redo custSel modSld">
      <pc:chgData name="Albert Dinkins" userId="853cc49533500809" providerId="LiveId" clId="{95F68EC0-33DF-4223-8453-B5FB4D424356}" dt="2023-11-15T19:47:03.323" v="2226" actId="1076"/>
      <pc:docMkLst>
        <pc:docMk/>
      </pc:docMkLst>
      <pc:sldChg chg="mod setBg modClrScheme chgLayout">
        <pc:chgData name="Albert Dinkins" userId="853cc49533500809" providerId="LiveId" clId="{95F68EC0-33DF-4223-8453-B5FB4D424356}" dt="2023-11-15T15:10:44.025" v="2070"/>
        <pc:sldMkLst>
          <pc:docMk/>
          <pc:sldMk cId="1631629762" sldId="258"/>
        </pc:sldMkLst>
      </pc:sldChg>
      <pc:sldChg chg="addSp delSp modSp mod setBg">
        <pc:chgData name="Albert Dinkins" userId="853cc49533500809" providerId="LiveId" clId="{95F68EC0-33DF-4223-8453-B5FB4D424356}" dt="2023-11-15T02:34:18.998" v="119" actId="164"/>
        <pc:sldMkLst>
          <pc:docMk/>
          <pc:sldMk cId="3298413" sldId="265"/>
        </pc:sldMkLst>
        <pc:spChg chg="mod">
          <ac:chgData name="Albert Dinkins" userId="853cc49533500809" providerId="LiveId" clId="{95F68EC0-33DF-4223-8453-B5FB4D424356}" dt="2023-11-15T02:33:24.093" v="110" actId="1076"/>
          <ac:spMkLst>
            <pc:docMk/>
            <pc:sldMk cId="3298413" sldId="265"/>
            <ac:spMk id="2" creationId="{91224998-8175-4248-BD8C-B7F4E58D1965}"/>
          </ac:spMkLst>
        </pc:spChg>
        <pc:spChg chg="mod ord">
          <ac:chgData name="Albert Dinkins" userId="853cc49533500809" providerId="LiveId" clId="{95F68EC0-33DF-4223-8453-B5FB4D424356}" dt="2023-11-15T02:29:47.487" v="81" actId="1076"/>
          <ac:spMkLst>
            <pc:docMk/>
            <pc:sldMk cId="3298413" sldId="265"/>
            <ac:spMk id="3" creationId="{BEE4DE2E-F38B-4E4F-88FA-EDA161C21DE3}"/>
          </ac:spMkLst>
        </pc:spChg>
        <pc:spChg chg="add del mod">
          <ac:chgData name="Albert Dinkins" userId="853cc49533500809" providerId="LiveId" clId="{95F68EC0-33DF-4223-8453-B5FB4D424356}" dt="2023-11-15T02:30:03.548" v="83" actId="931"/>
          <ac:spMkLst>
            <pc:docMk/>
            <pc:sldMk cId="3298413" sldId="265"/>
            <ac:spMk id="5" creationId="{0791EE43-13C9-1AB9-768A-46A051482460}"/>
          </ac:spMkLst>
        </pc:spChg>
        <pc:grpChg chg="add del">
          <ac:chgData name="Albert Dinkins" userId="853cc49533500809" providerId="LiveId" clId="{95F68EC0-33DF-4223-8453-B5FB4D424356}" dt="2023-11-15T02:29:21.961" v="77" actId="26606"/>
          <ac:grpSpMkLst>
            <pc:docMk/>
            <pc:sldMk cId="3298413" sldId="265"/>
            <ac:grpSpMk id="11" creationId="{A825BD3A-E149-3C61-449F-23D1B09562D9}"/>
          </ac:grpSpMkLst>
        </pc:grpChg>
        <pc:grpChg chg="add mod">
          <ac:chgData name="Albert Dinkins" userId="853cc49533500809" providerId="LiveId" clId="{95F68EC0-33DF-4223-8453-B5FB4D424356}" dt="2023-11-15T02:34:18.998" v="119" actId="164"/>
          <ac:grpSpMkLst>
            <pc:docMk/>
            <pc:sldMk cId="3298413" sldId="265"/>
            <ac:grpSpMk id="27" creationId="{71C9846E-D61F-5EFD-1FED-90D0EC4D7D4D}"/>
          </ac:grpSpMkLst>
        </pc:grpChg>
        <pc:picChg chg="del mod">
          <ac:chgData name="Albert Dinkins" userId="853cc49533500809" providerId="LiveId" clId="{95F68EC0-33DF-4223-8453-B5FB4D424356}" dt="2023-11-15T02:29:53.262" v="82" actId="478"/>
          <ac:picMkLst>
            <pc:docMk/>
            <pc:sldMk cId="3298413" sldId="265"/>
            <ac:picMk id="6" creationId="{6CCEB15E-C4C1-1045-A731-F3F000DBD17F}"/>
          </ac:picMkLst>
        </pc:picChg>
        <pc:picChg chg="add mod">
          <ac:chgData name="Albert Dinkins" userId="853cc49533500809" providerId="LiveId" clId="{95F68EC0-33DF-4223-8453-B5FB4D424356}" dt="2023-11-15T02:34:12.769" v="118" actId="1076"/>
          <ac:picMkLst>
            <pc:docMk/>
            <pc:sldMk cId="3298413" sldId="265"/>
            <ac:picMk id="8" creationId="{5106CDB4-E30B-512B-837C-3D92D76D8D75}"/>
          </ac:picMkLst>
        </pc:picChg>
        <pc:picChg chg="add mod">
          <ac:chgData name="Albert Dinkins" userId="853cc49533500809" providerId="LiveId" clId="{95F68EC0-33DF-4223-8453-B5FB4D424356}" dt="2023-11-15T02:34:18.998" v="119" actId="164"/>
          <ac:picMkLst>
            <pc:docMk/>
            <pc:sldMk cId="3298413" sldId="265"/>
            <ac:picMk id="10" creationId="{FAA1BAF2-2A4B-1ECF-CF0E-75590BA7CA17}"/>
          </ac:picMkLst>
        </pc:picChg>
        <pc:picChg chg="add del mod">
          <ac:chgData name="Albert Dinkins" userId="853cc49533500809" providerId="LiveId" clId="{95F68EC0-33DF-4223-8453-B5FB4D424356}" dt="2023-11-15T02:30:50.187" v="90" actId="478"/>
          <ac:picMkLst>
            <pc:docMk/>
            <pc:sldMk cId="3298413" sldId="265"/>
            <ac:picMk id="3074" creationId="{F28E0927-4688-ADAA-782E-3C7DC2FA74CA}"/>
          </ac:picMkLst>
        </pc:picChg>
        <pc:cxnChg chg="add del">
          <ac:chgData name="Albert Dinkins" userId="853cc49533500809" providerId="LiveId" clId="{95F68EC0-33DF-4223-8453-B5FB4D424356}" dt="2023-11-15T02:31:43.817" v="99" actId="478"/>
          <ac:cxnSpMkLst>
            <pc:docMk/>
            <pc:sldMk cId="3298413" sldId="265"/>
            <ac:cxnSpMk id="18" creationId="{02114113-4A1C-D5A0-2381-3563436D3291}"/>
          </ac:cxnSpMkLst>
        </pc:cxnChg>
        <pc:cxnChg chg="add del">
          <ac:chgData name="Albert Dinkins" userId="853cc49533500809" providerId="LiveId" clId="{95F68EC0-33DF-4223-8453-B5FB4D424356}" dt="2023-11-15T02:31:45.104" v="100" actId="478"/>
          <ac:cxnSpMkLst>
            <pc:docMk/>
            <pc:sldMk cId="3298413" sldId="265"/>
            <ac:cxnSpMk id="20" creationId="{59FEBFD6-BCD4-AE41-5F01-F7B935485A5F}"/>
          </ac:cxnSpMkLst>
        </pc:cxnChg>
        <pc:cxnChg chg="add mod">
          <ac:chgData name="Albert Dinkins" userId="853cc49533500809" providerId="LiveId" clId="{95F68EC0-33DF-4223-8453-B5FB4D424356}" dt="2023-11-15T02:34:18.998" v="119" actId="164"/>
          <ac:cxnSpMkLst>
            <pc:docMk/>
            <pc:sldMk cId="3298413" sldId="265"/>
            <ac:cxnSpMk id="22" creationId="{F46C2482-5EEB-707C-514E-67AA3EDCAED1}"/>
          </ac:cxnSpMkLst>
        </pc:cxnChg>
        <pc:cxnChg chg="add mod">
          <ac:chgData name="Albert Dinkins" userId="853cc49533500809" providerId="LiveId" clId="{95F68EC0-33DF-4223-8453-B5FB4D424356}" dt="2023-11-15T02:34:18.998" v="119" actId="164"/>
          <ac:cxnSpMkLst>
            <pc:docMk/>
            <pc:sldMk cId="3298413" sldId="265"/>
            <ac:cxnSpMk id="24" creationId="{7ACEF2DC-B044-A0CD-1BA3-78B2C1819A52}"/>
          </ac:cxnSpMkLst>
        </pc:cxnChg>
        <pc:cxnChg chg="add mod">
          <ac:chgData name="Albert Dinkins" userId="853cc49533500809" providerId="LiveId" clId="{95F68EC0-33DF-4223-8453-B5FB4D424356}" dt="2023-11-15T02:34:18.998" v="119" actId="164"/>
          <ac:cxnSpMkLst>
            <pc:docMk/>
            <pc:sldMk cId="3298413" sldId="265"/>
            <ac:cxnSpMk id="26" creationId="{6089C643-95D5-6362-C507-B80557D49BFF}"/>
          </ac:cxnSpMkLst>
        </pc:cxnChg>
      </pc:sldChg>
      <pc:sldChg chg="modSp mod">
        <pc:chgData name="Albert Dinkins" userId="853cc49533500809" providerId="LiveId" clId="{95F68EC0-33DF-4223-8453-B5FB4D424356}" dt="2023-11-15T16:19:14.129" v="2164" actId="20577"/>
        <pc:sldMkLst>
          <pc:docMk/>
          <pc:sldMk cId="2332937764" sldId="267"/>
        </pc:sldMkLst>
        <pc:spChg chg="mod">
          <ac:chgData name="Albert Dinkins" userId="853cc49533500809" providerId="LiveId" clId="{95F68EC0-33DF-4223-8453-B5FB4D424356}" dt="2023-11-15T16:19:14.129" v="2164" actId="20577"/>
          <ac:spMkLst>
            <pc:docMk/>
            <pc:sldMk cId="2332937764" sldId="267"/>
            <ac:spMk id="3" creationId="{85EF02DF-0998-0A1C-4863-2445A674D695}"/>
          </ac:spMkLst>
        </pc:spChg>
      </pc:sldChg>
      <pc:sldChg chg="modSp mod">
        <pc:chgData name="Albert Dinkins" userId="853cc49533500809" providerId="LiveId" clId="{95F68EC0-33DF-4223-8453-B5FB4D424356}" dt="2023-11-15T03:51:37.786" v="1711" actId="207"/>
        <pc:sldMkLst>
          <pc:docMk/>
          <pc:sldMk cId="2870032334" sldId="270"/>
        </pc:sldMkLst>
        <pc:spChg chg="mod">
          <ac:chgData name="Albert Dinkins" userId="853cc49533500809" providerId="LiveId" clId="{95F68EC0-33DF-4223-8453-B5FB4D424356}" dt="2023-11-15T03:51:37.786" v="1711" actId="207"/>
          <ac:spMkLst>
            <pc:docMk/>
            <pc:sldMk cId="2870032334" sldId="270"/>
            <ac:spMk id="13" creationId="{D6D90820-E704-EF15-41D7-089A6905290D}"/>
          </ac:spMkLst>
        </pc:spChg>
        <pc:spChg chg="mod">
          <ac:chgData name="Albert Dinkins" userId="853cc49533500809" providerId="LiveId" clId="{95F68EC0-33DF-4223-8453-B5FB4D424356}" dt="2023-11-15T03:51:35.005" v="1710" actId="207"/>
          <ac:spMkLst>
            <pc:docMk/>
            <pc:sldMk cId="2870032334" sldId="270"/>
            <ac:spMk id="15" creationId="{A5D42FF0-913A-6CD5-95E0-B5F7F4E15FB1}"/>
          </ac:spMkLst>
        </pc:spChg>
      </pc:sldChg>
      <pc:sldChg chg="addSp modSp mod setBg">
        <pc:chgData name="Albert Dinkins" userId="853cc49533500809" providerId="LiveId" clId="{95F68EC0-33DF-4223-8453-B5FB4D424356}" dt="2023-11-15T16:13:25.062" v="2094" actId="14100"/>
        <pc:sldMkLst>
          <pc:docMk/>
          <pc:sldMk cId="3151870562" sldId="271"/>
        </pc:sldMkLst>
        <pc:spChg chg="mod">
          <ac:chgData name="Albert Dinkins" userId="853cc49533500809" providerId="LiveId" clId="{95F68EC0-33DF-4223-8453-B5FB4D424356}" dt="2023-11-15T14:56:54.665" v="1878"/>
          <ac:spMkLst>
            <pc:docMk/>
            <pc:sldMk cId="3151870562" sldId="271"/>
            <ac:spMk id="2" creationId="{D7426D8C-F246-7943-AC9F-D2F028CF5311}"/>
          </ac:spMkLst>
        </pc:spChg>
        <pc:spChg chg="mod">
          <ac:chgData name="Albert Dinkins" userId="853cc49533500809" providerId="LiveId" clId="{95F68EC0-33DF-4223-8453-B5FB4D424356}" dt="2023-11-15T02:21:50.744" v="11" actId="255"/>
          <ac:spMkLst>
            <pc:docMk/>
            <pc:sldMk cId="3151870562" sldId="271"/>
            <ac:spMk id="3" creationId="{F4C7F018-C87B-464B-83D3-7D6A15C3A18A}"/>
          </ac:spMkLst>
        </pc:spChg>
        <pc:spChg chg="add">
          <ac:chgData name="Albert Dinkins" userId="853cc49533500809" providerId="LiveId" clId="{95F68EC0-33DF-4223-8453-B5FB4D424356}" dt="2023-11-15T02:20:51.827" v="3" actId="26606"/>
          <ac:spMkLst>
            <pc:docMk/>
            <pc:sldMk cId="3151870562" sldId="271"/>
            <ac:spMk id="1031" creationId="{F13C74B1-5B17-4795-BED0-7140497B445A}"/>
          </ac:spMkLst>
        </pc:spChg>
        <pc:spChg chg="add">
          <ac:chgData name="Albert Dinkins" userId="853cc49533500809" providerId="LiveId" clId="{95F68EC0-33DF-4223-8453-B5FB4D424356}" dt="2023-11-15T02:20:51.827" v="3" actId="26606"/>
          <ac:spMkLst>
            <pc:docMk/>
            <pc:sldMk cId="3151870562" sldId="271"/>
            <ac:spMk id="1033" creationId="{D4974D33-8DC5-464E-8C6D-BE58F0669C17}"/>
          </ac:spMkLst>
        </pc:spChg>
        <pc:picChg chg="add mod">
          <ac:chgData name="Albert Dinkins" userId="853cc49533500809" providerId="LiveId" clId="{95F68EC0-33DF-4223-8453-B5FB4D424356}" dt="2023-11-15T16:13:25.062" v="2094" actId="14100"/>
          <ac:picMkLst>
            <pc:docMk/>
            <pc:sldMk cId="3151870562" sldId="271"/>
            <ac:picMk id="1026" creationId="{2CF1BAFE-34D8-EF23-190F-56BA16E2A6F0}"/>
          </ac:picMkLst>
        </pc:picChg>
      </pc:sldChg>
      <pc:sldChg chg="addSp delSp modSp mod setBg">
        <pc:chgData name="Albert Dinkins" userId="853cc49533500809" providerId="LiveId" clId="{95F68EC0-33DF-4223-8453-B5FB4D424356}" dt="2023-11-15T16:14:10.811" v="2101" actId="478"/>
        <pc:sldMkLst>
          <pc:docMk/>
          <pc:sldMk cId="4258342609" sldId="272"/>
        </pc:sldMkLst>
        <pc:spChg chg="mod">
          <ac:chgData name="Albert Dinkins" userId="853cc49533500809" providerId="LiveId" clId="{95F68EC0-33DF-4223-8453-B5FB4D424356}" dt="2023-11-15T14:57:04.004" v="1884" actId="20577"/>
          <ac:spMkLst>
            <pc:docMk/>
            <pc:sldMk cId="4258342609" sldId="272"/>
            <ac:spMk id="2" creationId="{D7426D8C-F246-7943-AC9F-D2F028CF5311}"/>
          </ac:spMkLst>
        </pc:spChg>
        <pc:spChg chg="del mod">
          <ac:chgData name="Albert Dinkins" userId="853cc49533500809" providerId="LiveId" clId="{95F68EC0-33DF-4223-8453-B5FB4D424356}" dt="2023-11-15T02:24:29.459" v="40" actId="26606"/>
          <ac:spMkLst>
            <pc:docMk/>
            <pc:sldMk cId="4258342609" sldId="272"/>
            <ac:spMk id="3" creationId="{F4C7F018-C87B-464B-83D3-7D6A15C3A18A}"/>
          </ac:spMkLst>
        </pc:spChg>
        <pc:spChg chg="add">
          <ac:chgData name="Albert Dinkins" userId="853cc49533500809" providerId="LiveId" clId="{95F68EC0-33DF-4223-8453-B5FB4D424356}" dt="2023-11-15T02:24:29.459" v="40" actId="26606"/>
          <ac:spMkLst>
            <pc:docMk/>
            <pc:sldMk cId="4258342609" sldId="272"/>
            <ac:spMk id="9" creationId="{7517A47C-B2E5-4B79-8061-D74B1311AF6E}"/>
          </ac:spMkLst>
        </pc:spChg>
        <pc:spChg chg="add">
          <ac:chgData name="Albert Dinkins" userId="853cc49533500809" providerId="LiveId" clId="{95F68EC0-33DF-4223-8453-B5FB4D424356}" dt="2023-11-15T02:24:29.459" v="40" actId="26606"/>
          <ac:spMkLst>
            <pc:docMk/>
            <pc:sldMk cId="4258342609" sldId="272"/>
            <ac:spMk id="11" creationId="{C505E780-2083-4CB5-A42A-5E0E2908ECC3}"/>
          </ac:spMkLst>
        </pc:spChg>
        <pc:spChg chg="add">
          <ac:chgData name="Albert Dinkins" userId="853cc49533500809" providerId="LiveId" clId="{95F68EC0-33DF-4223-8453-B5FB4D424356}" dt="2023-11-15T02:24:29.459" v="40" actId="26606"/>
          <ac:spMkLst>
            <pc:docMk/>
            <pc:sldMk cId="4258342609" sldId="272"/>
            <ac:spMk id="13" creationId="{D2C0AE1C-0118-41AE-8A10-7CDCBF10E96F}"/>
          </ac:spMkLst>
        </pc:spChg>
        <pc:spChg chg="add">
          <ac:chgData name="Albert Dinkins" userId="853cc49533500809" providerId="LiveId" clId="{95F68EC0-33DF-4223-8453-B5FB4D424356}" dt="2023-11-15T02:24:29.459" v="40" actId="26606"/>
          <ac:spMkLst>
            <pc:docMk/>
            <pc:sldMk cId="4258342609" sldId="272"/>
            <ac:spMk id="15" creationId="{463EEC44-1BA3-44ED-81FC-A644B04B2A44}"/>
          </ac:spMkLst>
        </pc:spChg>
        <pc:graphicFrameChg chg="add mod">
          <ac:chgData name="Albert Dinkins" userId="853cc49533500809" providerId="LiveId" clId="{95F68EC0-33DF-4223-8453-B5FB4D424356}" dt="2023-11-15T16:14:08.951" v="2100"/>
          <ac:graphicFrameMkLst>
            <pc:docMk/>
            <pc:sldMk cId="4258342609" sldId="272"/>
            <ac:graphicFrameMk id="6" creationId="{9E3A6AA5-341E-A357-DD05-D764629CC9F1}"/>
          </ac:graphicFrameMkLst>
        </pc:graphicFrameChg>
        <pc:picChg chg="add del mod">
          <ac:chgData name="Albert Dinkins" userId="853cc49533500809" providerId="LiveId" clId="{95F68EC0-33DF-4223-8453-B5FB4D424356}" dt="2023-11-15T16:14:10.811" v="2101" actId="478"/>
          <ac:picMkLst>
            <pc:docMk/>
            <pc:sldMk cId="4258342609" sldId="272"/>
            <ac:picMk id="4" creationId="{47A2BCC8-A08E-8BA5-CA0E-8CE10683DB30}"/>
          </ac:picMkLst>
        </pc:picChg>
        <pc:picChg chg="add del mod ord">
          <ac:chgData name="Albert Dinkins" userId="853cc49533500809" providerId="LiveId" clId="{95F68EC0-33DF-4223-8453-B5FB4D424356}" dt="2023-11-15T02:24:20.069" v="37" actId="478"/>
          <ac:picMkLst>
            <pc:docMk/>
            <pc:sldMk cId="4258342609" sldId="272"/>
            <ac:picMk id="5" creationId="{3038EB1E-B198-CDA7-4FF3-904A673ECC55}"/>
          </ac:picMkLst>
        </pc:picChg>
        <pc:picChg chg="add del">
          <ac:chgData name="Albert Dinkins" userId="853cc49533500809" providerId="LiveId" clId="{95F68EC0-33DF-4223-8453-B5FB4D424356}" dt="2023-11-15T02:24:24.792" v="39"/>
          <ac:picMkLst>
            <pc:docMk/>
            <pc:sldMk cId="4258342609" sldId="272"/>
            <ac:picMk id="2050" creationId="{9EC34B5A-27F6-317C-E87F-1200997C8E48}"/>
          </ac:picMkLst>
        </pc:picChg>
      </pc:sldChg>
      <pc:sldChg chg="addSp delSp modSp mod setBg">
        <pc:chgData name="Albert Dinkins" userId="853cc49533500809" providerId="LiveId" clId="{95F68EC0-33DF-4223-8453-B5FB4D424356}" dt="2023-11-15T16:14:36.883" v="2107" actId="688"/>
        <pc:sldMkLst>
          <pc:docMk/>
          <pc:sldMk cId="3795637188" sldId="273"/>
        </pc:sldMkLst>
        <pc:spChg chg="mod">
          <ac:chgData name="Albert Dinkins" userId="853cc49533500809" providerId="LiveId" clId="{95F68EC0-33DF-4223-8453-B5FB4D424356}" dt="2023-11-15T14:56:16.733" v="1862" actId="14100"/>
          <ac:spMkLst>
            <pc:docMk/>
            <pc:sldMk cId="3795637188" sldId="273"/>
            <ac:spMk id="2" creationId="{D7426D8C-F246-7943-AC9F-D2F028CF5311}"/>
          </ac:spMkLst>
        </pc:spChg>
        <pc:spChg chg="mod">
          <ac:chgData name="Albert Dinkins" userId="853cc49533500809" providerId="LiveId" clId="{95F68EC0-33DF-4223-8453-B5FB4D424356}" dt="2023-11-15T03:18:07.730" v="1356" actId="20577"/>
          <ac:spMkLst>
            <pc:docMk/>
            <pc:sldMk cId="3795637188" sldId="273"/>
            <ac:spMk id="3" creationId="{F4C7F018-C87B-464B-83D3-7D6A15C3A18A}"/>
          </ac:spMkLst>
        </pc:spChg>
        <pc:spChg chg="add mod">
          <ac:chgData name="Albert Dinkins" userId="853cc49533500809" providerId="LiveId" clId="{95F68EC0-33DF-4223-8453-B5FB4D424356}" dt="2023-11-15T06:29:14.970" v="1721" actId="1076"/>
          <ac:spMkLst>
            <pc:docMk/>
            <pc:sldMk cId="3795637188" sldId="273"/>
            <ac:spMk id="4" creationId="{E9E913C9-A099-B36E-9F12-0A4A37BAAF7B}"/>
          </ac:spMkLst>
        </pc:spChg>
        <pc:spChg chg="add mod">
          <ac:chgData name="Albert Dinkins" userId="853cc49533500809" providerId="LiveId" clId="{95F68EC0-33DF-4223-8453-B5FB4D424356}" dt="2023-11-15T06:29:43.901" v="1727" actId="20577"/>
          <ac:spMkLst>
            <pc:docMk/>
            <pc:sldMk cId="3795637188" sldId="273"/>
            <ac:spMk id="7" creationId="{44E6954E-DA13-8EAB-FB46-EA32C6CA3064}"/>
          </ac:spMkLst>
        </pc:spChg>
        <pc:spChg chg="add mod">
          <ac:chgData name="Albert Dinkins" userId="853cc49533500809" providerId="LiveId" clId="{95F68EC0-33DF-4223-8453-B5FB4D424356}" dt="2023-11-15T06:30:13.691" v="1735" actId="1076"/>
          <ac:spMkLst>
            <pc:docMk/>
            <pc:sldMk cId="3795637188" sldId="273"/>
            <ac:spMk id="8" creationId="{59E45F2A-47EB-2278-05F2-E9B422237F28}"/>
          </ac:spMkLst>
        </pc:spChg>
        <pc:spChg chg="add del">
          <ac:chgData name="Albert Dinkins" userId="853cc49533500809" providerId="LiveId" clId="{95F68EC0-33DF-4223-8453-B5FB4D424356}" dt="2023-11-15T02:25:30.658" v="55" actId="26606"/>
          <ac:spMkLst>
            <pc:docMk/>
            <pc:sldMk cId="3795637188" sldId="273"/>
            <ac:spMk id="9" creationId="{8FC9BE17-9A7B-462D-AE50-3D8777387304}"/>
          </ac:spMkLst>
        </pc:spChg>
        <pc:spChg chg="add del">
          <ac:chgData name="Albert Dinkins" userId="853cc49533500809" providerId="LiveId" clId="{95F68EC0-33DF-4223-8453-B5FB4D424356}" dt="2023-11-15T02:25:30.658" v="55" actId="26606"/>
          <ac:spMkLst>
            <pc:docMk/>
            <pc:sldMk cId="3795637188" sldId="273"/>
            <ac:spMk id="11" creationId="{3EBE8569-6AEC-4B8C-8D53-2DE337CDBA65}"/>
          </ac:spMkLst>
        </pc:spChg>
        <pc:spChg chg="add mod">
          <ac:chgData name="Albert Dinkins" userId="853cc49533500809" providerId="LiveId" clId="{95F68EC0-33DF-4223-8453-B5FB4D424356}" dt="2023-11-15T15:12:01.918" v="2073" actId="2711"/>
          <ac:spMkLst>
            <pc:docMk/>
            <pc:sldMk cId="3795637188" sldId="273"/>
            <ac:spMk id="11" creationId="{529FA290-C9E2-DD07-ACCB-568D252F0F6A}"/>
          </ac:spMkLst>
        </pc:spChg>
        <pc:spChg chg="add mod">
          <ac:chgData name="Albert Dinkins" userId="853cc49533500809" providerId="LiveId" clId="{95F68EC0-33DF-4223-8453-B5FB4D424356}" dt="2023-11-15T15:12:32.234" v="2079" actId="688"/>
          <ac:spMkLst>
            <pc:docMk/>
            <pc:sldMk cId="3795637188" sldId="273"/>
            <ac:spMk id="12" creationId="{D0822EC0-A694-459C-808E-562755A805F9}"/>
          </ac:spMkLst>
        </pc:spChg>
        <pc:spChg chg="add del">
          <ac:chgData name="Albert Dinkins" userId="853cc49533500809" providerId="LiveId" clId="{95F68EC0-33DF-4223-8453-B5FB4D424356}" dt="2023-11-15T02:25:30.658" v="55" actId="26606"/>
          <ac:spMkLst>
            <pc:docMk/>
            <pc:sldMk cId="3795637188" sldId="273"/>
            <ac:spMk id="13" creationId="{55D4142C-5077-457F-A6AD-3FECFDB39685}"/>
          </ac:spMkLst>
        </pc:spChg>
        <pc:spChg chg="add mod">
          <ac:chgData name="Albert Dinkins" userId="853cc49533500809" providerId="LiveId" clId="{95F68EC0-33DF-4223-8453-B5FB4D424356}" dt="2023-11-15T16:14:36.883" v="2107" actId="688"/>
          <ac:spMkLst>
            <pc:docMk/>
            <pc:sldMk cId="3795637188" sldId="273"/>
            <ac:spMk id="14" creationId="{2D13BDC9-8807-3D88-E7DC-4FF0BA268653}"/>
          </ac:spMkLst>
        </pc:spChg>
        <pc:spChg chg="add del">
          <ac:chgData name="Albert Dinkins" userId="853cc49533500809" providerId="LiveId" clId="{95F68EC0-33DF-4223-8453-B5FB4D424356}" dt="2023-11-15T02:25:30.658" v="55" actId="26606"/>
          <ac:spMkLst>
            <pc:docMk/>
            <pc:sldMk cId="3795637188" sldId="273"/>
            <ac:spMk id="15" creationId="{7A5F0580-5EE9-419F-96EE-B6529EF6E7D0}"/>
          </ac:spMkLst>
        </pc:spChg>
        <pc:spChg chg="add del">
          <ac:chgData name="Albert Dinkins" userId="853cc49533500809" providerId="LiveId" clId="{95F68EC0-33DF-4223-8453-B5FB4D424356}" dt="2023-11-15T02:25:59.534" v="63" actId="26606"/>
          <ac:spMkLst>
            <pc:docMk/>
            <pc:sldMk cId="3795637188" sldId="273"/>
            <ac:spMk id="20" creationId="{D009D6D5-DAC2-4A8B-A17A-E206B9012D09}"/>
          </ac:spMkLst>
        </pc:spChg>
        <pc:spChg chg="add del">
          <ac:chgData name="Albert Dinkins" userId="853cc49533500809" providerId="LiveId" clId="{95F68EC0-33DF-4223-8453-B5FB4D424356}" dt="2023-11-15T02:25:55.743" v="60" actId="26606"/>
          <ac:spMkLst>
            <pc:docMk/>
            <pc:sldMk cId="3795637188" sldId="273"/>
            <ac:spMk id="25" creationId="{231BF440-39FA-4087-84CC-2EEC0BBDAF29}"/>
          </ac:spMkLst>
        </pc:spChg>
        <pc:spChg chg="add del">
          <ac:chgData name="Albert Dinkins" userId="853cc49533500809" providerId="LiveId" clId="{95F68EC0-33DF-4223-8453-B5FB4D424356}" dt="2023-11-15T02:25:55.743" v="60" actId="26606"/>
          <ac:spMkLst>
            <pc:docMk/>
            <pc:sldMk cId="3795637188" sldId="273"/>
            <ac:spMk id="27" creationId="{F04E4CBA-303B-48BD-8451-C2701CB0EEBF}"/>
          </ac:spMkLst>
        </pc:spChg>
        <pc:spChg chg="add del">
          <ac:chgData name="Albert Dinkins" userId="853cc49533500809" providerId="LiveId" clId="{95F68EC0-33DF-4223-8453-B5FB4D424356}" dt="2023-11-15T02:25:55.743" v="60" actId="26606"/>
          <ac:spMkLst>
            <pc:docMk/>
            <pc:sldMk cId="3795637188" sldId="273"/>
            <ac:spMk id="29" creationId="{F6CA58B3-AFCC-4A40-9882-50D5080879B0}"/>
          </ac:spMkLst>
        </pc:spChg>
        <pc:spChg chg="add del">
          <ac:chgData name="Albert Dinkins" userId="853cc49533500809" providerId="LiveId" clId="{95F68EC0-33DF-4223-8453-B5FB4D424356}" dt="2023-11-15T02:25:55.743" v="60" actId="26606"/>
          <ac:spMkLst>
            <pc:docMk/>
            <pc:sldMk cId="3795637188" sldId="273"/>
            <ac:spMk id="31" creationId="{75C56826-D4E5-42ED-8529-079651CB3005}"/>
          </ac:spMkLst>
        </pc:spChg>
        <pc:spChg chg="add del">
          <ac:chgData name="Albert Dinkins" userId="853cc49533500809" providerId="LiveId" clId="{95F68EC0-33DF-4223-8453-B5FB4D424356}" dt="2023-11-15T02:25:55.743" v="60" actId="26606"/>
          <ac:spMkLst>
            <pc:docMk/>
            <pc:sldMk cId="3795637188" sldId="273"/>
            <ac:spMk id="33" creationId="{82095FCE-EF05-4443-B97A-85DEE3A5CA17}"/>
          </ac:spMkLst>
        </pc:spChg>
        <pc:spChg chg="add del">
          <ac:chgData name="Albert Dinkins" userId="853cc49533500809" providerId="LiveId" clId="{95F68EC0-33DF-4223-8453-B5FB4D424356}" dt="2023-11-15T02:25:55.743" v="60" actId="26606"/>
          <ac:spMkLst>
            <pc:docMk/>
            <pc:sldMk cId="3795637188" sldId="273"/>
            <ac:spMk id="35" creationId="{CA00AE6B-AA30-4CF8-BA6F-339B780AD76C}"/>
          </ac:spMkLst>
        </pc:spChg>
        <pc:spChg chg="add del">
          <ac:chgData name="Albert Dinkins" userId="853cc49533500809" providerId="LiveId" clId="{95F68EC0-33DF-4223-8453-B5FB4D424356}" dt="2023-11-15T02:25:59.531" v="62" actId="26606"/>
          <ac:spMkLst>
            <pc:docMk/>
            <pc:sldMk cId="3795637188" sldId="273"/>
            <ac:spMk id="37" creationId="{D2B783EE-0239-4717-BBEA-8C9EAC61C824}"/>
          </ac:spMkLst>
        </pc:spChg>
        <pc:spChg chg="add del">
          <ac:chgData name="Albert Dinkins" userId="853cc49533500809" providerId="LiveId" clId="{95F68EC0-33DF-4223-8453-B5FB4D424356}" dt="2023-11-15T02:25:59.531" v="62" actId="26606"/>
          <ac:spMkLst>
            <pc:docMk/>
            <pc:sldMk cId="3795637188" sldId="273"/>
            <ac:spMk id="38" creationId="{A7B99495-F43F-4D80-A44F-2CB4764EB90B}"/>
          </ac:spMkLst>
        </pc:spChg>
        <pc:spChg chg="add del">
          <ac:chgData name="Albert Dinkins" userId="853cc49533500809" providerId="LiveId" clId="{95F68EC0-33DF-4223-8453-B5FB4D424356}" dt="2023-11-15T02:25:59.531" v="62" actId="26606"/>
          <ac:spMkLst>
            <pc:docMk/>
            <pc:sldMk cId="3795637188" sldId="273"/>
            <ac:spMk id="39" creationId="{70BEB1E7-2F88-40BC-B73D-42E5B6F80BFC}"/>
          </ac:spMkLst>
        </pc:spChg>
        <pc:spChg chg="add">
          <ac:chgData name="Albert Dinkins" userId="853cc49533500809" providerId="LiveId" clId="{95F68EC0-33DF-4223-8453-B5FB4D424356}" dt="2023-11-15T02:25:59.534" v="63" actId="26606"/>
          <ac:spMkLst>
            <pc:docMk/>
            <pc:sldMk cId="3795637188" sldId="273"/>
            <ac:spMk id="41" creationId="{99F1FFA9-D672-408C-9220-ADEEC6ABDD09}"/>
          </ac:spMkLst>
        </pc:spChg>
        <pc:graphicFrameChg chg="add mod modGraphic">
          <ac:chgData name="Albert Dinkins" userId="853cc49533500809" providerId="LiveId" clId="{95F68EC0-33DF-4223-8453-B5FB4D424356}" dt="2023-11-15T15:12:24.287" v="2078" actId="339"/>
          <ac:graphicFrameMkLst>
            <pc:docMk/>
            <pc:sldMk cId="3795637188" sldId="273"/>
            <ac:graphicFrameMk id="9" creationId="{CC71B737-1B56-35EA-2009-A6380F9AA047}"/>
          </ac:graphicFrameMkLst>
        </pc:graphicFrameChg>
        <pc:graphicFrameChg chg="add mod modGraphic">
          <ac:chgData name="Albert Dinkins" userId="853cc49533500809" providerId="LiveId" clId="{95F68EC0-33DF-4223-8453-B5FB4D424356}" dt="2023-11-15T06:37:38.152" v="1808" actId="339"/>
          <ac:graphicFrameMkLst>
            <pc:docMk/>
            <pc:sldMk cId="3795637188" sldId="273"/>
            <ac:graphicFrameMk id="10" creationId="{DECE8DC1-52C7-490A-07CC-A7440B99F6C8}"/>
          </ac:graphicFrameMkLst>
        </pc:graphicFrameChg>
        <pc:graphicFrameChg chg="add mod modGraphic">
          <ac:chgData name="Albert Dinkins" userId="853cc49533500809" providerId="LiveId" clId="{95F68EC0-33DF-4223-8453-B5FB4D424356}" dt="2023-11-15T16:14:33.625" v="2106" actId="339"/>
          <ac:graphicFrameMkLst>
            <pc:docMk/>
            <pc:sldMk cId="3795637188" sldId="273"/>
            <ac:graphicFrameMk id="13" creationId="{0B40B4BF-7843-183C-625F-43C15862435F}"/>
          </ac:graphicFrameMkLst>
        </pc:graphicFrameChg>
        <pc:picChg chg="add mod ord">
          <ac:chgData name="Albert Dinkins" userId="853cc49533500809" providerId="LiveId" clId="{95F68EC0-33DF-4223-8453-B5FB4D424356}" dt="2023-11-15T14:56:12.276" v="1861" actId="14100"/>
          <ac:picMkLst>
            <pc:docMk/>
            <pc:sldMk cId="3795637188" sldId="273"/>
            <ac:picMk id="5" creationId="{6054DAFD-578A-C012-127A-43EAA7B9F676}"/>
          </ac:picMkLst>
        </pc:picChg>
        <pc:picChg chg="add mod ord">
          <ac:chgData name="Albert Dinkins" userId="853cc49533500809" providerId="LiveId" clId="{95F68EC0-33DF-4223-8453-B5FB4D424356}" dt="2023-11-15T02:28:10.502" v="75" actId="14100"/>
          <ac:picMkLst>
            <pc:docMk/>
            <pc:sldMk cId="3795637188" sldId="273"/>
            <ac:picMk id="6" creationId="{72CA0248-CE9D-85B0-B9B3-47C8296AD90C}"/>
          </ac:picMkLst>
        </pc:picChg>
      </pc:sldChg>
      <pc:sldChg chg="addSp delSp modSp mod setBg">
        <pc:chgData name="Albert Dinkins" userId="853cc49533500809" providerId="LiveId" clId="{95F68EC0-33DF-4223-8453-B5FB4D424356}" dt="2023-11-15T19:42:26.255" v="2200" actId="20577"/>
        <pc:sldMkLst>
          <pc:docMk/>
          <pc:sldMk cId="2436453042" sldId="274"/>
        </pc:sldMkLst>
        <pc:spChg chg="add del mod ord">
          <ac:chgData name="Albert Dinkins" userId="853cc49533500809" providerId="LiveId" clId="{95F68EC0-33DF-4223-8453-B5FB4D424356}" dt="2023-11-15T14:53:36.436" v="1827" actId="1076"/>
          <ac:spMkLst>
            <pc:docMk/>
            <pc:sldMk cId="2436453042" sldId="274"/>
            <ac:spMk id="2" creationId="{D7426D8C-F246-7943-AC9F-D2F028CF5311}"/>
          </ac:spMkLst>
        </pc:spChg>
        <pc:spChg chg="mod ord">
          <ac:chgData name="Albert Dinkins" userId="853cc49533500809" providerId="LiveId" clId="{95F68EC0-33DF-4223-8453-B5FB4D424356}" dt="2023-11-15T19:42:26.255" v="2200" actId="20577"/>
          <ac:spMkLst>
            <pc:docMk/>
            <pc:sldMk cId="2436453042" sldId="274"/>
            <ac:spMk id="3" creationId="{F4C7F018-C87B-464B-83D3-7D6A15C3A18A}"/>
          </ac:spMkLst>
        </pc:spChg>
        <pc:spChg chg="add mod">
          <ac:chgData name="Albert Dinkins" userId="853cc49533500809" providerId="LiveId" clId="{95F68EC0-33DF-4223-8453-B5FB4D424356}" dt="2023-11-15T14:54:40.033" v="1839" actId="1076"/>
          <ac:spMkLst>
            <pc:docMk/>
            <pc:sldMk cId="2436453042" sldId="274"/>
            <ac:spMk id="6" creationId="{7D4CD25D-61D2-FE7D-9258-A08BDDA0FFE9}"/>
          </ac:spMkLst>
        </pc:spChg>
        <pc:spChg chg="add mod">
          <ac:chgData name="Albert Dinkins" userId="853cc49533500809" providerId="LiveId" clId="{95F68EC0-33DF-4223-8453-B5FB4D424356}" dt="2023-11-15T14:55:30.498" v="1848" actId="1076"/>
          <ac:spMkLst>
            <pc:docMk/>
            <pc:sldMk cId="2436453042" sldId="274"/>
            <ac:spMk id="7" creationId="{24BE1FD4-D444-E7AA-A0F7-E99B088AF869}"/>
          </ac:spMkLst>
        </pc:spChg>
        <pc:spChg chg="add mod">
          <ac:chgData name="Albert Dinkins" userId="853cc49533500809" providerId="LiveId" clId="{95F68EC0-33DF-4223-8453-B5FB4D424356}" dt="2023-11-15T02:51:56.348" v="303" actId="1076"/>
          <ac:spMkLst>
            <pc:docMk/>
            <pc:sldMk cId="2436453042" sldId="274"/>
            <ac:spMk id="8" creationId="{6953F032-3C32-4433-5F9A-34D93168F941}"/>
          </ac:spMkLst>
        </pc:spChg>
        <pc:spChg chg="add mod">
          <ac:chgData name="Albert Dinkins" userId="853cc49533500809" providerId="LiveId" clId="{95F68EC0-33DF-4223-8453-B5FB4D424356}" dt="2023-11-15T14:55:34.040" v="1849" actId="1076"/>
          <ac:spMkLst>
            <pc:docMk/>
            <pc:sldMk cId="2436453042" sldId="274"/>
            <ac:spMk id="9" creationId="{7B54192C-5201-D82A-4F86-745F6B7BD6ED}"/>
          </ac:spMkLst>
        </pc:spChg>
        <pc:spChg chg="add mod">
          <ac:chgData name="Albert Dinkins" userId="853cc49533500809" providerId="LiveId" clId="{95F68EC0-33DF-4223-8453-B5FB4D424356}" dt="2023-11-15T02:52:25.762" v="314" actId="20577"/>
          <ac:spMkLst>
            <pc:docMk/>
            <pc:sldMk cId="2436453042" sldId="274"/>
            <ac:spMk id="10" creationId="{A673F223-6D6D-46B7-EAEB-4B8689DC9659}"/>
          </ac:spMkLst>
        </pc:spChg>
        <pc:spChg chg="add mod">
          <ac:chgData name="Albert Dinkins" userId="853cc49533500809" providerId="LiveId" clId="{95F68EC0-33DF-4223-8453-B5FB4D424356}" dt="2023-11-15T02:52:43.600" v="318" actId="20577"/>
          <ac:spMkLst>
            <pc:docMk/>
            <pc:sldMk cId="2436453042" sldId="274"/>
            <ac:spMk id="13" creationId="{CA30FA64-3450-E833-AD81-87BCC58D9EA8}"/>
          </ac:spMkLst>
        </pc:spChg>
        <pc:spChg chg="add mod">
          <ac:chgData name="Albert Dinkins" userId="853cc49533500809" providerId="LiveId" clId="{95F68EC0-33DF-4223-8453-B5FB4D424356}" dt="2023-11-15T14:55:59.486" v="1860" actId="1076"/>
          <ac:spMkLst>
            <pc:docMk/>
            <pc:sldMk cId="2436453042" sldId="274"/>
            <ac:spMk id="14" creationId="{AEA0D5EE-CD0D-AF29-0F78-84E8E6B04C2D}"/>
          </ac:spMkLst>
        </pc:spChg>
        <pc:spChg chg="add mod">
          <ac:chgData name="Albert Dinkins" userId="853cc49533500809" providerId="LiveId" clId="{95F68EC0-33DF-4223-8453-B5FB4D424356}" dt="2023-11-15T14:54:56.986" v="1842" actId="1076"/>
          <ac:spMkLst>
            <pc:docMk/>
            <pc:sldMk cId="2436453042" sldId="274"/>
            <ac:spMk id="15" creationId="{AAFA7484-6F06-AB0D-7F42-98130384ACA6}"/>
          </ac:spMkLst>
        </pc:spChg>
        <pc:spChg chg="add mod">
          <ac:chgData name="Albert Dinkins" userId="853cc49533500809" providerId="LiveId" clId="{95F68EC0-33DF-4223-8453-B5FB4D424356}" dt="2023-11-15T02:53:26.043" v="328" actId="1076"/>
          <ac:spMkLst>
            <pc:docMk/>
            <pc:sldMk cId="2436453042" sldId="274"/>
            <ac:spMk id="16" creationId="{F535398B-5334-01CE-F2B5-88250A20EA5B}"/>
          </ac:spMkLst>
        </pc:spChg>
        <pc:spChg chg="add mod">
          <ac:chgData name="Albert Dinkins" userId="853cc49533500809" providerId="LiveId" clId="{95F68EC0-33DF-4223-8453-B5FB4D424356}" dt="2023-11-15T14:55:03.950" v="1844" actId="1076"/>
          <ac:spMkLst>
            <pc:docMk/>
            <pc:sldMk cId="2436453042" sldId="274"/>
            <ac:spMk id="19" creationId="{8CBCF886-7BCC-2295-F217-0CD2A6284D51}"/>
          </ac:spMkLst>
        </pc:spChg>
        <pc:spChg chg="add mod">
          <ac:chgData name="Albert Dinkins" userId="853cc49533500809" providerId="LiveId" clId="{95F68EC0-33DF-4223-8453-B5FB4D424356}" dt="2023-11-15T14:55:02.594" v="1843" actId="1076"/>
          <ac:spMkLst>
            <pc:docMk/>
            <pc:sldMk cId="2436453042" sldId="274"/>
            <ac:spMk id="20" creationId="{FE6EBC7F-BBAE-1480-259B-932B1CD456E8}"/>
          </ac:spMkLst>
        </pc:spChg>
        <pc:spChg chg="add del mod topLvl">
          <ac:chgData name="Albert Dinkins" userId="853cc49533500809" providerId="LiveId" clId="{95F68EC0-33DF-4223-8453-B5FB4D424356}" dt="2023-11-15T14:55:47.349" v="1859" actId="20577"/>
          <ac:spMkLst>
            <pc:docMk/>
            <pc:sldMk cId="2436453042" sldId="274"/>
            <ac:spMk id="21" creationId="{2426A5AF-7F4C-5FC5-1923-8451176AE6DC}"/>
          </ac:spMkLst>
        </pc:spChg>
        <pc:spChg chg="add mod topLvl">
          <ac:chgData name="Albert Dinkins" userId="853cc49533500809" providerId="LiveId" clId="{95F68EC0-33DF-4223-8453-B5FB4D424356}" dt="2023-11-15T14:54:28.671" v="1837" actId="14100"/>
          <ac:spMkLst>
            <pc:docMk/>
            <pc:sldMk cId="2436453042" sldId="274"/>
            <ac:spMk id="24" creationId="{7DF22A9B-5EAD-11F4-5D25-A83C49FC7154}"/>
          </ac:spMkLst>
        </pc:spChg>
        <pc:spChg chg="add del mod">
          <ac:chgData name="Albert Dinkins" userId="853cc49533500809" providerId="LiveId" clId="{95F68EC0-33DF-4223-8453-B5FB4D424356}" dt="2023-11-15T02:54:56.715" v="351" actId="478"/>
          <ac:spMkLst>
            <pc:docMk/>
            <pc:sldMk cId="2436453042" sldId="274"/>
            <ac:spMk id="26" creationId="{0403A114-B55E-4F50-D10F-375F61B24AF9}"/>
          </ac:spMkLst>
        </pc:spChg>
        <pc:grpChg chg="add del mod">
          <ac:chgData name="Albert Dinkins" userId="853cc49533500809" providerId="LiveId" clId="{95F68EC0-33DF-4223-8453-B5FB4D424356}" dt="2023-11-15T14:54:24.150" v="1835" actId="165"/>
          <ac:grpSpMkLst>
            <pc:docMk/>
            <pc:sldMk cId="2436453042" sldId="274"/>
            <ac:grpSpMk id="4" creationId="{93911F95-3B73-ECE7-8C6B-C44BCD5CFFE2}"/>
          </ac:grpSpMkLst>
        </pc:grpChg>
        <pc:picChg chg="add mod">
          <ac:chgData name="Albert Dinkins" userId="853cc49533500809" providerId="LiveId" clId="{95F68EC0-33DF-4223-8453-B5FB4D424356}" dt="2023-11-15T14:54:06.287" v="1832" actId="1076"/>
          <ac:picMkLst>
            <pc:docMk/>
            <pc:sldMk cId="2436453042" sldId="274"/>
            <ac:picMk id="5" creationId="{CFD296A4-0E8E-8FDA-E80F-9E352891CFE2}"/>
          </ac:picMkLst>
        </pc:picChg>
        <pc:cxnChg chg="add mod">
          <ac:chgData name="Albert Dinkins" userId="853cc49533500809" providerId="LiveId" clId="{95F68EC0-33DF-4223-8453-B5FB4D424356}" dt="2023-11-15T02:53:43.110" v="332" actId="1076"/>
          <ac:cxnSpMkLst>
            <pc:docMk/>
            <pc:sldMk cId="2436453042" sldId="274"/>
            <ac:cxnSpMk id="18" creationId="{A589A69C-9439-F3A4-DC97-B735A2BBBD84}"/>
          </ac:cxnSpMkLst>
        </pc:cxnChg>
        <pc:cxnChg chg="add mod topLvl">
          <ac:chgData name="Albert Dinkins" userId="853cc49533500809" providerId="LiveId" clId="{95F68EC0-33DF-4223-8453-B5FB4D424356}" dt="2023-11-15T14:54:28.671" v="1837" actId="14100"/>
          <ac:cxnSpMkLst>
            <pc:docMk/>
            <pc:sldMk cId="2436453042" sldId="274"/>
            <ac:cxnSpMk id="22" creationId="{9A74078B-5173-DC6E-7C2F-9176271D8735}"/>
          </ac:cxnSpMkLst>
        </pc:cxnChg>
      </pc:sldChg>
      <pc:sldChg chg="addSp delSp modSp mod setBg">
        <pc:chgData name="Albert Dinkins" userId="853cc49533500809" providerId="LiveId" clId="{95F68EC0-33DF-4223-8453-B5FB4D424356}" dt="2023-11-15T16:18:36.488" v="2149" actId="20577"/>
        <pc:sldMkLst>
          <pc:docMk/>
          <pc:sldMk cId="3660557272" sldId="275"/>
        </pc:sldMkLst>
        <pc:spChg chg="mod">
          <ac:chgData name="Albert Dinkins" userId="853cc49533500809" providerId="LiveId" clId="{95F68EC0-33DF-4223-8453-B5FB4D424356}" dt="2023-11-15T02:55:09.142" v="353" actId="1076"/>
          <ac:spMkLst>
            <pc:docMk/>
            <pc:sldMk cId="3660557272" sldId="275"/>
            <ac:spMk id="2" creationId="{D7426D8C-F246-7943-AC9F-D2F028CF5311}"/>
          </ac:spMkLst>
        </pc:spChg>
        <pc:spChg chg="mod ord">
          <ac:chgData name="Albert Dinkins" userId="853cc49533500809" providerId="LiveId" clId="{95F68EC0-33DF-4223-8453-B5FB4D424356}" dt="2023-11-15T02:46:33.465" v="246" actId="14100"/>
          <ac:spMkLst>
            <pc:docMk/>
            <pc:sldMk cId="3660557272" sldId="275"/>
            <ac:spMk id="3" creationId="{F4C7F018-C87B-464B-83D3-7D6A15C3A18A}"/>
          </ac:spMkLst>
        </pc:spChg>
        <pc:spChg chg="add mod">
          <ac:chgData name="Albert Dinkins" userId="853cc49533500809" providerId="LiveId" clId="{95F68EC0-33DF-4223-8453-B5FB4D424356}" dt="2023-11-15T16:18:36.488" v="2149" actId="20577"/>
          <ac:spMkLst>
            <pc:docMk/>
            <pc:sldMk cId="3660557272" sldId="275"/>
            <ac:spMk id="4" creationId="{D2438042-528E-B59F-24E5-B2F9F36BAC05}"/>
          </ac:spMkLst>
        </pc:spChg>
        <pc:spChg chg="add del">
          <ac:chgData name="Albert Dinkins" userId="853cc49533500809" providerId="LiveId" clId="{95F68EC0-33DF-4223-8453-B5FB4D424356}" dt="2023-11-15T02:38:42.415" v="152" actId="11529"/>
          <ac:spMkLst>
            <pc:docMk/>
            <pc:sldMk cId="3660557272" sldId="275"/>
            <ac:spMk id="8" creationId="{48F44574-A686-B101-8B78-F30C395505D1}"/>
          </ac:spMkLst>
        </pc:spChg>
        <pc:spChg chg="add del mod">
          <ac:chgData name="Albert Dinkins" userId="853cc49533500809" providerId="LiveId" clId="{95F68EC0-33DF-4223-8453-B5FB4D424356}" dt="2023-11-15T02:44:30.240" v="211" actId="478"/>
          <ac:spMkLst>
            <pc:docMk/>
            <pc:sldMk cId="3660557272" sldId="275"/>
            <ac:spMk id="9" creationId="{E54E887E-7B60-9C41-CD53-941FFACD313D}"/>
          </ac:spMkLst>
        </pc:spChg>
        <pc:spChg chg="add del">
          <ac:chgData name="Albert Dinkins" userId="853cc49533500809" providerId="LiveId" clId="{95F68EC0-33DF-4223-8453-B5FB4D424356}" dt="2023-11-15T02:44:36.269" v="213"/>
          <ac:spMkLst>
            <pc:docMk/>
            <pc:sldMk cId="3660557272" sldId="275"/>
            <ac:spMk id="10" creationId="{FBEAA104-977E-8646-6741-CBF108307535}"/>
          </ac:spMkLst>
        </pc:spChg>
        <pc:spChg chg="add mod">
          <ac:chgData name="Albert Dinkins" userId="853cc49533500809" providerId="LiveId" clId="{95F68EC0-33DF-4223-8453-B5FB4D424356}" dt="2023-11-15T02:49:43.796" v="278" actId="164"/>
          <ac:spMkLst>
            <pc:docMk/>
            <pc:sldMk cId="3660557272" sldId="275"/>
            <ac:spMk id="17" creationId="{733937C1-BA54-6AE4-8C24-68176F6D9FE2}"/>
          </ac:spMkLst>
        </pc:spChg>
        <pc:spChg chg="add del mod">
          <ac:chgData name="Albert Dinkins" userId="853cc49533500809" providerId="LiveId" clId="{95F68EC0-33DF-4223-8453-B5FB4D424356}" dt="2023-11-15T02:49:33.774" v="276" actId="478"/>
          <ac:spMkLst>
            <pc:docMk/>
            <pc:sldMk cId="3660557272" sldId="275"/>
            <ac:spMk id="18" creationId="{77AE0A5A-7916-9018-B1B4-4A841DBDC26A}"/>
          </ac:spMkLst>
        </pc:spChg>
        <pc:spChg chg="add del mod">
          <ac:chgData name="Albert Dinkins" userId="853cc49533500809" providerId="LiveId" clId="{95F68EC0-33DF-4223-8453-B5FB4D424356}" dt="2023-11-15T14:58:56.411" v="1897" actId="478"/>
          <ac:spMkLst>
            <pc:docMk/>
            <pc:sldMk cId="3660557272" sldId="275"/>
            <ac:spMk id="25" creationId="{B4983888-F203-C0C9-AA3A-4C7ECC56E948}"/>
          </ac:spMkLst>
        </pc:spChg>
        <pc:spChg chg="add del">
          <ac:chgData name="Albert Dinkins" userId="853cc49533500809" providerId="LiveId" clId="{95F68EC0-33DF-4223-8453-B5FB4D424356}" dt="2023-11-15T02:45:00.177" v="216" actId="26606"/>
          <ac:spMkLst>
            <pc:docMk/>
            <pc:sldMk cId="3660557272" sldId="275"/>
            <ac:spMk id="4109" creationId="{2CB962CF-61A3-4EF9-94F6-7C59B0329524}"/>
          </ac:spMkLst>
        </pc:spChg>
        <pc:spChg chg="add">
          <ac:chgData name="Albert Dinkins" userId="853cc49533500809" providerId="LiveId" clId="{95F68EC0-33DF-4223-8453-B5FB4D424356}" dt="2023-11-15T02:45:00.182" v="217" actId="26606"/>
          <ac:spMkLst>
            <pc:docMk/>
            <pc:sldMk cId="3660557272" sldId="275"/>
            <ac:spMk id="4114" creationId="{327D73B4-9F5C-4A64-A179-51B9500CB8B5}"/>
          </ac:spMkLst>
        </pc:spChg>
        <pc:spChg chg="add">
          <ac:chgData name="Albert Dinkins" userId="853cc49533500809" providerId="LiveId" clId="{95F68EC0-33DF-4223-8453-B5FB4D424356}" dt="2023-11-15T02:45:00.182" v="217" actId="26606"/>
          <ac:spMkLst>
            <pc:docMk/>
            <pc:sldMk cId="3660557272" sldId="275"/>
            <ac:spMk id="4115" creationId="{AB673405-BF85-493E-8558-0DCBEDB2BB49}"/>
          </ac:spMkLst>
        </pc:spChg>
        <pc:spChg chg="add">
          <ac:chgData name="Albert Dinkins" userId="853cc49533500809" providerId="LiveId" clId="{95F68EC0-33DF-4223-8453-B5FB4D424356}" dt="2023-11-15T02:45:00.182" v="217" actId="26606"/>
          <ac:spMkLst>
            <pc:docMk/>
            <pc:sldMk cId="3660557272" sldId="275"/>
            <ac:spMk id="4117" creationId="{C64EAE84-A813-4501-BC71-DBD14BA0265E}"/>
          </ac:spMkLst>
        </pc:spChg>
        <pc:spChg chg="add">
          <ac:chgData name="Albert Dinkins" userId="853cc49533500809" providerId="LiveId" clId="{95F68EC0-33DF-4223-8453-B5FB4D424356}" dt="2023-11-15T02:45:00.182" v="217" actId="26606"/>
          <ac:spMkLst>
            <pc:docMk/>
            <pc:sldMk cId="3660557272" sldId="275"/>
            <ac:spMk id="4119" creationId="{E3020543-B24B-4EC4-8FFC-8DD88EEA91A8}"/>
          </ac:spMkLst>
        </pc:spChg>
        <pc:grpChg chg="add del mod">
          <ac:chgData name="Albert Dinkins" userId="853cc49533500809" providerId="LiveId" clId="{95F68EC0-33DF-4223-8453-B5FB4D424356}" dt="2023-11-15T02:48:52.841" v="268" actId="478"/>
          <ac:grpSpMkLst>
            <pc:docMk/>
            <pc:sldMk cId="3660557272" sldId="275"/>
            <ac:grpSpMk id="14" creationId="{0E8EDF75-DC7B-F103-05C4-F02AF1A35F68}"/>
          </ac:grpSpMkLst>
        </pc:grpChg>
        <pc:grpChg chg="add mod">
          <ac:chgData name="Albert Dinkins" userId="853cc49533500809" providerId="LiveId" clId="{95F68EC0-33DF-4223-8453-B5FB4D424356}" dt="2023-11-15T02:49:45.323" v="279" actId="1076"/>
          <ac:grpSpMkLst>
            <pc:docMk/>
            <pc:sldMk cId="3660557272" sldId="275"/>
            <ac:grpSpMk id="21" creationId="{5F46B508-47E4-63A9-2A61-B7144344B3CF}"/>
          </ac:grpSpMkLst>
        </pc:grpChg>
        <pc:grpChg chg="add">
          <ac:chgData name="Albert Dinkins" userId="853cc49533500809" providerId="LiveId" clId="{95F68EC0-33DF-4223-8453-B5FB4D424356}" dt="2023-11-15T02:45:00.182" v="217" actId="26606"/>
          <ac:grpSpMkLst>
            <pc:docMk/>
            <pc:sldMk cId="3660557272" sldId="275"/>
            <ac:grpSpMk id="4111" creationId="{05BBA018-FA75-43BF-99E6-1F5245727D29}"/>
          </ac:grpSpMkLst>
        </pc:grpChg>
        <pc:picChg chg="add mod">
          <ac:chgData name="Albert Dinkins" userId="853cc49533500809" providerId="LiveId" clId="{95F68EC0-33DF-4223-8453-B5FB4D424356}" dt="2023-11-15T02:48:15.030" v="256" actId="1076"/>
          <ac:picMkLst>
            <pc:docMk/>
            <pc:sldMk cId="3660557272" sldId="275"/>
            <ac:picMk id="11" creationId="{D6986F8F-6224-AC31-6A93-416144DCB0E4}"/>
          </ac:picMkLst>
        </pc:picChg>
        <pc:picChg chg="add mod">
          <ac:chgData name="Albert Dinkins" userId="853cc49533500809" providerId="LiveId" clId="{95F68EC0-33DF-4223-8453-B5FB4D424356}" dt="2023-11-15T02:48:15.030" v="256" actId="1076"/>
          <ac:picMkLst>
            <pc:docMk/>
            <pc:sldMk cId="3660557272" sldId="275"/>
            <ac:picMk id="12" creationId="{8090F9B3-FA31-FAA6-2B97-270E36283D1D}"/>
          </ac:picMkLst>
        </pc:picChg>
        <pc:picChg chg="add mod">
          <ac:chgData name="Albert Dinkins" userId="853cc49533500809" providerId="LiveId" clId="{95F68EC0-33DF-4223-8453-B5FB4D424356}" dt="2023-11-15T02:48:15.030" v="256" actId="1076"/>
          <ac:picMkLst>
            <pc:docMk/>
            <pc:sldMk cId="3660557272" sldId="275"/>
            <ac:picMk id="13" creationId="{F29821F2-AD8A-4F65-6D2B-7F71017B68B5}"/>
          </ac:picMkLst>
        </pc:picChg>
        <pc:picChg chg="add mod">
          <ac:chgData name="Albert Dinkins" userId="853cc49533500809" providerId="LiveId" clId="{95F68EC0-33DF-4223-8453-B5FB4D424356}" dt="2023-11-15T02:49:43.796" v="278" actId="164"/>
          <ac:picMkLst>
            <pc:docMk/>
            <pc:sldMk cId="3660557272" sldId="275"/>
            <ac:picMk id="16" creationId="{F641AFB4-8FC7-EF5A-6B1E-AD452841FD22}"/>
          </ac:picMkLst>
        </pc:picChg>
        <pc:picChg chg="add mod">
          <ac:chgData name="Albert Dinkins" userId="853cc49533500809" providerId="LiveId" clId="{95F68EC0-33DF-4223-8453-B5FB4D424356}" dt="2023-11-15T02:49:43.796" v="278" actId="164"/>
          <ac:picMkLst>
            <pc:docMk/>
            <pc:sldMk cId="3660557272" sldId="275"/>
            <ac:picMk id="20" creationId="{01E22E89-03A4-5506-1F61-762DA8B16822}"/>
          </ac:picMkLst>
        </pc:picChg>
        <pc:picChg chg="add mod">
          <ac:chgData name="Albert Dinkins" userId="853cc49533500809" providerId="LiveId" clId="{95F68EC0-33DF-4223-8453-B5FB4D424356}" dt="2023-11-15T14:59:22.723" v="1900" actId="14100"/>
          <ac:picMkLst>
            <pc:docMk/>
            <pc:sldMk cId="3660557272" sldId="275"/>
            <ac:picMk id="24" creationId="{4468F1DE-5999-E3E6-D98A-4E56544C569B}"/>
          </ac:picMkLst>
        </pc:picChg>
        <pc:picChg chg="add mod">
          <ac:chgData name="Albert Dinkins" userId="853cc49533500809" providerId="LiveId" clId="{95F68EC0-33DF-4223-8453-B5FB4D424356}" dt="2023-11-15T02:48:15.030" v="256" actId="1076"/>
          <ac:picMkLst>
            <pc:docMk/>
            <pc:sldMk cId="3660557272" sldId="275"/>
            <ac:picMk id="4098" creationId="{9268DF00-4A47-2EC1-05F3-68E53DC1A2A7}"/>
          </ac:picMkLst>
        </pc:picChg>
        <pc:picChg chg="add del mod">
          <ac:chgData name="Albert Dinkins" userId="853cc49533500809" providerId="LiveId" clId="{95F68EC0-33DF-4223-8453-B5FB4D424356}" dt="2023-11-15T03:21:43.811" v="1431" actId="478"/>
          <ac:picMkLst>
            <pc:docMk/>
            <pc:sldMk cId="3660557272" sldId="275"/>
            <ac:picMk id="4104" creationId="{6134A64A-98CA-DAF1-3BA5-20C423228C91}"/>
          </ac:picMkLst>
        </pc:picChg>
        <pc:cxnChg chg="add del">
          <ac:chgData name="Albert Dinkins" userId="853cc49533500809" providerId="LiveId" clId="{95F68EC0-33DF-4223-8453-B5FB4D424356}" dt="2023-11-15T02:38:16.685" v="148" actId="11529"/>
          <ac:cxnSpMkLst>
            <pc:docMk/>
            <pc:sldMk cId="3660557272" sldId="275"/>
            <ac:cxnSpMk id="5" creationId="{4CB0572B-4492-B460-F92D-FB81897FC3F0}"/>
          </ac:cxnSpMkLst>
        </pc:cxnChg>
        <pc:cxnChg chg="add del">
          <ac:chgData name="Albert Dinkins" userId="853cc49533500809" providerId="LiveId" clId="{95F68EC0-33DF-4223-8453-B5FB4D424356}" dt="2023-11-15T02:38:27.823" v="150" actId="11529"/>
          <ac:cxnSpMkLst>
            <pc:docMk/>
            <pc:sldMk cId="3660557272" sldId="275"/>
            <ac:cxnSpMk id="7" creationId="{BA8FFC88-0146-9B8D-B052-77E0A862CD77}"/>
          </ac:cxnSpMkLst>
        </pc:cxnChg>
        <pc:cxnChg chg="add">
          <ac:chgData name="Albert Dinkins" userId="853cc49533500809" providerId="LiveId" clId="{95F68EC0-33DF-4223-8453-B5FB4D424356}" dt="2023-11-15T02:45:00.182" v="217" actId="26606"/>
          <ac:cxnSpMkLst>
            <pc:docMk/>
            <pc:sldMk cId="3660557272" sldId="275"/>
            <ac:cxnSpMk id="4121" creationId="{C49DA8F6-BCC1-4447-B54C-57856834B94B}"/>
          </ac:cxnSpMkLst>
        </pc:cxnChg>
      </pc:sldChg>
      <pc:sldChg chg="setBg">
        <pc:chgData name="Albert Dinkins" userId="853cc49533500809" providerId="LiveId" clId="{95F68EC0-33DF-4223-8453-B5FB4D424356}" dt="2023-11-15T03:10:39.607" v="1121"/>
        <pc:sldMkLst>
          <pc:docMk/>
          <pc:sldMk cId="3905932373" sldId="276"/>
        </pc:sldMkLst>
      </pc:sldChg>
      <pc:sldChg chg="addSp delSp modSp mod setBg">
        <pc:chgData name="Albert Dinkins" userId="853cc49533500809" providerId="LiveId" clId="{95F68EC0-33DF-4223-8453-B5FB4D424356}" dt="2023-11-15T16:18:40.736" v="2150" actId="20577"/>
        <pc:sldMkLst>
          <pc:docMk/>
          <pc:sldMk cId="3610191272" sldId="277"/>
        </pc:sldMkLst>
        <pc:spChg chg="mod">
          <ac:chgData name="Albert Dinkins" userId="853cc49533500809" providerId="LiveId" clId="{95F68EC0-33DF-4223-8453-B5FB4D424356}" dt="2023-11-15T02:55:57.364" v="360" actId="26606"/>
          <ac:spMkLst>
            <pc:docMk/>
            <pc:sldMk cId="3610191272" sldId="277"/>
            <ac:spMk id="2" creationId="{D7426D8C-F246-7943-AC9F-D2F028CF5311}"/>
          </ac:spMkLst>
        </pc:spChg>
        <pc:spChg chg="mod">
          <ac:chgData name="Albert Dinkins" userId="853cc49533500809" providerId="LiveId" clId="{95F68EC0-33DF-4223-8453-B5FB4D424356}" dt="2023-11-15T03:50:56.038" v="1705" actId="1076"/>
          <ac:spMkLst>
            <pc:docMk/>
            <pc:sldMk cId="3610191272" sldId="277"/>
            <ac:spMk id="3" creationId="{F4C7F018-C87B-464B-83D3-7D6A15C3A18A}"/>
          </ac:spMkLst>
        </pc:spChg>
        <pc:spChg chg="add mod">
          <ac:chgData name="Albert Dinkins" userId="853cc49533500809" providerId="LiveId" clId="{95F68EC0-33DF-4223-8453-B5FB4D424356}" dt="2023-11-15T16:18:40.736" v="2150" actId="20577"/>
          <ac:spMkLst>
            <pc:docMk/>
            <pc:sldMk cId="3610191272" sldId="277"/>
            <ac:spMk id="5" creationId="{BAFA7D54-3EC2-B311-15A0-59D1B2705EC8}"/>
          </ac:spMkLst>
        </pc:spChg>
        <pc:spChg chg="add mod">
          <ac:chgData name="Albert Dinkins" userId="853cc49533500809" providerId="LiveId" clId="{95F68EC0-33DF-4223-8453-B5FB4D424356}" dt="2023-11-15T15:04:41.860" v="1943" actId="164"/>
          <ac:spMkLst>
            <pc:docMk/>
            <pc:sldMk cId="3610191272" sldId="277"/>
            <ac:spMk id="10" creationId="{8FD6ED94-6A7C-E011-E805-B17BCAF23E42}"/>
          </ac:spMkLst>
        </pc:spChg>
        <pc:spChg chg="add">
          <ac:chgData name="Albert Dinkins" userId="853cc49533500809" providerId="LiveId" clId="{95F68EC0-33DF-4223-8453-B5FB4D424356}" dt="2023-11-15T02:55:57.364" v="360" actId="26606"/>
          <ac:spMkLst>
            <pc:docMk/>
            <pc:sldMk cId="3610191272" sldId="277"/>
            <ac:spMk id="6151" creationId="{7517A47C-B2E5-4B79-8061-D74B1311AF6E}"/>
          </ac:spMkLst>
        </pc:spChg>
        <pc:spChg chg="add">
          <ac:chgData name="Albert Dinkins" userId="853cc49533500809" providerId="LiveId" clId="{95F68EC0-33DF-4223-8453-B5FB4D424356}" dt="2023-11-15T02:55:57.364" v="360" actId="26606"/>
          <ac:spMkLst>
            <pc:docMk/>
            <pc:sldMk cId="3610191272" sldId="277"/>
            <ac:spMk id="6153" creationId="{C505E780-2083-4CB5-A42A-5E0E2908ECC3}"/>
          </ac:spMkLst>
        </pc:spChg>
        <pc:spChg chg="add">
          <ac:chgData name="Albert Dinkins" userId="853cc49533500809" providerId="LiveId" clId="{95F68EC0-33DF-4223-8453-B5FB4D424356}" dt="2023-11-15T02:55:57.364" v="360" actId="26606"/>
          <ac:spMkLst>
            <pc:docMk/>
            <pc:sldMk cId="3610191272" sldId="277"/>
            <ac:spMk id="6155" creationId="{D2C0AE1C-0118-41AE-8A10-7CDCBF10E96F}"/>
          </ac:spMkLst>
        </pc:spChg>
        <pc:spChg chg="add">
          <ac:chgData name="Albert Dinkins" userId="853cc49533500809" providerId="LiveId" clId="{95F68EC0-33DF-4223-8453-B5FB4D424356}" dt="2023-11-15T02:55:57.364" v="360" actId="26606"/>
          <ac:spMkLst>
            <pc:docMk/>
            <pc:sldMk cId="3610191272" sldId="277"/>
            <ac:spMk id="6157" creationId="{463EEC44-1BA3-44ED-81FC-A644B04B2A44}"/>
          </ac:spMkLst>
        </pc:spChg>
        <pc:grpChg chg="add mod">
          <ac:chgData name="Albert Dinkins" userId="853cc49533500809" providerId="LiveId" clId="{95F68EC0-33DF-4223-8453-B5FB4D424356}" dt="2023-11-15T15:11:19.696" v="2072" actId="1076"/>
          <ac:grpSpMkLst>
            <pc:docMk/>
            <pc:sldMk cId="3610191272" sldId="277"/>
            <ac:grpSpMk id="11" creationId="{E4986638-DABB-766F-836E-4BFE0DA596FD}"/>
          </ac:grpSpMkLst>
        </pc:grpChg>
        <pc:picChg chg="mod">
          <ac:chgData name="Albert Dinkins" userId="853cc49533500809" providerId="LiveId" clId="{95F68EC0-33DF-4223-8453-B5FB4D424356}" dt="2023-11-15T02:56:05.722" v="364" actId="1076"/>
          <ac:picMkLst>
            <pc:docMk/>
            <pc:sldMk cId="3610191272" sldId="277"/>
            <ac:picMk id="4" creationId="{7AC98604-166B-58B1-BD35-2436B7CAF316}"/>
          </ac:picMkLst>
        </pc:picChg>
        <pc:picChg chg="add mod">
          <ac:chgData name="Albert Dinkins" userId="853cc49533500809" providerId="LiveId" clId="{95F68EC0-33DF-4223-8453-B5FB4D424356}" dt="2023-11-15T15:11:16.790" v="2071" actId="1076"/>
          <ac:picMkLst>
            <pc:docMk/>
            <pc:sldMk cId="3610191272" sldId="277"/>
            <ac:picMk id="7" creationId="{89919246-93FE-E12E-E057-BBF814E69AC1}"/>
          </ac:picMkLst>
        </pc:picChg>
        <pc:picChg chg="add mod">
          <ac:chgData name="Albert Dinkins" userId="853cc49533500809" providerId="LiveId" clId="{95F68EC0-33DF-4223-8453-B5FB4D424356}" dt="2023-11-15T15:04:41.860" v="1943" actId="164"/>
          <ac:picMkLst>
            <pc:docMk/>
            <pc:sldMk cId="3610191272" sldId="277"/>
            <ac:picMk id="9" creationId="{7FDDCB93-D319-26DD-0FBA-91D40F61243B}"/>
          </ac:picMkLst>
        </pc:picChg>
        <pc:picChg chg="add del mod">
          <ac:chgData name="Albert Dinkins" userId="853cc49533500809" providerId="LiveId" clId="{95F68EC0-33DF-4223-8453-B5FB4D424356}" dt="2023-11-15T15:02:52.451" v="1922" actId="478"/>
          <ac:picMkLst>
            <pc:docMk/>
            <pc:sldMk cId="3610191272" sldId="277"/>
            <ac:picMk id="1026" creationId="{6D91ADCC-6F93-8843-6463-21FEB52F7FC3}"/>
          </ac:picMkLst>
        </pc:picChg>
        <pc:picChg chg="add mod">
          <ac:chgData name="Albert Dinkins" userId="853cc49533500809" providerId="LiveId" clId="{95F68EC0-33DF-4223-8453-B5FB4D424356}" dt="2023-11-15T03:00:22.891" v="467" actId="1076"/>
          <ac:picMkLst>
            <pc:docMk/>
            <pc:sldMk cId="3610191272" sldId="277"/>
            <ac:picMk id="6146" creationId="{8B76FB55-A810-A504-884E-94AA02926118}"/>
          </ac:picMkLst>
        </pc:picChg>
      </pc:sldChg>
      <pc:sldChg chg="addSp delSp modSp mod setBg">
        <pc:chgData name="Albert Dinkins" userId="853cc49533500809" providerId="LiveId" clId="{95F68EC0-33DF-4223-8453-B5FB4D424356}" dt="2023-11-15T19:44:39.556" v="2221" actId="113"/>
        <pc:sldMkLst>
          <pc:docMk/>
          <pc:sldMk cId="244510130" sldId="278"/>
        </pc:sldMkLst>
        <pc:spChg chg="mod">
          <ac:chgData name="Albert Dinkins" userId="853cc49533500809" providerId="LiveId" clId="{95F68EC0-33DF-4223-8453-B5FB4D424356}" dt="2023-11-15T15:05:27.027" v="1959" actId="1076"/>
          <ac:spMkLst>
            <pc:docMk/>
            <pc:sldMk cId="244510130" sldId="278"/>
            <ac:spMk id="2" creationId="{D7426D8C-F246-7943-AC9F-D2F028CF5311}"/>
          </ac:spMkLst>
        </pc:spChg>
        <pc:spChg chg="add del mod">
          <ac:chgData name="Albert Dinkins" userId="853cc49533500809" providerId="LiveId" clId="{95F68EC0-33DF-4223-8453-B5FB4D424356}" dt="2023-11-15T19:44:39.556" v="2221" actId="113"/>
          <ac:spMkLst>
            <pc:docMk/>
            <pc:sldMk cId="244510130" sldId="278"/>
            <ac:spMk id="3" creationId="{F4C7F018-C87B-464B-83D3-7D6A15C3A18A}"/>
          </ac:spMkLst>
        </pc:spChg>
        <pc:spChg chg="add">
          <ac:chgData name="Albert Dinkins" userId="853cc49533500809" providerId="LiveId" clId="{95F68EC0-33DF-4223-8453-B5FB4D424356}" dt="2023-11-15T03:00:30.226" v="468" actId="26606"/>
          <ac:spMkLst>
            <pc:docMk/>
            <pc:sldMk cId="244510130" sldId="278"/>
            <ac:spMk id="8" creationId="{AF6CB648-9554-488A-B457-99CAAD1DA528}"/>
          </ac:spMkLst>
        </pc:spChg>
        <pc:spChg chg="add">
          <ac:chgData name="Albert Dinkins" userId="853cc49533500809" providerId="LiveId" clId="{95F68EC0-33DF-4223-8453-B5FB4D424356}" dt="2023-11-15T03:00:30.226" v="468" actId="26606"/>
          <ac:spMkLst>
            <pc:docMk/>
            <pc:sldMk cId="244510130" sldId="278"/>
            <ac:spMk id="9" creationId="{E3ADCBE7-9330-1CDA-00EB-CDD12DB722FF}"/>
          </ac:spMkLst>
        </pc:spChg>
        <pc:spChg chg="add del">
          <ac:chgData name="Albert Dinkins" userId="853cc49533500809" providerId="LiveId" clId="{95F68EC0-33DF-4223-8453-B5FB4D424356}" dt="2023-11-15T02:59:12.747" v="449" actId="26606"/>
          <ac:spMkLst>
            <pc:docMk/>
            <pc:sldMk cId="244510130" sldId="278"/>
            <ac:spMk id="12" creationId="{DF8BC164-E230-753F-2C7E-B4EE7BA77CF1}"/>
          </ac:spMkLst>
        </pc:spChg>
        <pc:grpChg chg="add del">
          <ac:chgData name="Albert Dinkins" userId="853cc49533500809" providerId="LiveId" clId="{95F68EC0-33DF-4223-8453-B5FB4D424356}" dt="2023-11-15T03:00:02.958" v="459" actId="26606"/>
          <ac:grpSpMkLst>
            <pc:docMk/>
            <pc:sldMk cId="244510130" sldId="278"/>
            <ac:grpSpMk id="14" creationId="{1FD67D68-9B83-C338-8342-3348D8F22347}"/>
          </ac:grpSpMkLst>
        </pc:grpChg>
        <pc:graphicFrameChg chg="add del mod">
          <ac:chgData name="Albert Dinkins" userId="853cc49533500809" providerId="LiveId" clId="{95F68EC0-33DF-4223-8453-B5FB4D424356}" dt="2023-11-15T02:59:02.224" v="447" actId="26606"/>
          <ac:graphicFrameMkLst>
            <pc:docMk/>
            <pc:sldMk cId="244510130" sldId="278"/>
            <ac:graphicFrameMk id="7" creationId="{7A3B3CEF-4FBB-73F9-4FFC-3285601D45A0}"/>
          </ac:graphicFrameMkLst>
        </pc:graphicFrameChg>
        <pc:picChg chg="mod">
          <ac:chgData name="Albert Dinkins" userId="853cc49533500809" providerId="LiveId" clId="{95F68EC0-33DF-4223-8453-B5FB4D424356}" dt="2023-11-15T03:00:30.226" v="468" actId="26606"/>
          <ac:picMkLst>
            <pc:docMk/>
            <pc:sldMk cId="244510130" sldId="278"/>
            <ac:picMk id="5" creationId="{01F07487-DE75-1455-7646-E99B329566CC}"/>
          </ac:picMkLst>
        </pc:picChg>
        <pc:picChg chg="add del mod">
          <ac:chgData name="Albert Dinkins" userId="853cc49533500809" providerId="LiveId" clId="{95F68EC0-33DF-4223-8453-B5FB4D424356}" dt="2023-11-15T03:00:02.733" v="458" actId="931"/>
          <ac:picMkLst>
            <pc:docMk/>
            <pc:sldMk cId="244510130" sldId="278"/>
            <ac:picMk id="6" creationId="{6D991863-F4C6-0033-400A-AC8492446DAB}"/>
          </ac:picMkLst>
        </pc:picChg>
        <pc:cxnChg chg="add del">
          <ac:chgData name="Albert Dinkins" userId="853cc49533500809" providerId="LiveId" clId="{95F68EC0-33DF-4223-8453-B5FB4D424356}" dt="2023-11-15T02:59:12.747" v="449" actId="26606"/>
          <ac:cxnSpMkLst>
            <pc:docMk/>
            <pc:sldMk cId="244510130" sldId="278"/>
            <ac:cxnSpMk id="10" creationId="{FC23E3B9-5ABF-58B3-E2B0-E9A5DAA90037}"/>
          </ac:cxnSpMkLst>
        </pc:cxnChg>
      </pc:sldChg>
      <pc:sldChg chg="modSp mod setBg">
        <pc:chgData name="Albert Dinkins" userId="853cc49533500809" providerId="LiveId" clId="{95F68EC0-33DF-4223-8453-B5FB4D424356}" dt="2023-11-15T15:07:06.654" v="2003" actId="27636"/>
        <pc:sldMkLst>
          <pc:docMk/>
          <pc:sldMk cId="798035505" sldId="279"/>
        </pc:sldMkLst>
        <pc:spChg chg="mod">
          <ac:chgData name="Albert Dinkins" userId="853cc49533500809" providerId="LiveId" clId="{95F68EC0-33DF-4223-8453-B5FB4D424356}" dt="2023-11-15T03:02:17.299" v="513" actId="207"/>
          <ac:spMkLst>
            <pc:docMk/>
            <pc:sldMk cId="798035505" sldId="279"/>
            <ac:spMk id="2" creationId="{D7426D8C-F246-7943-AC9F-D2F028CF5311}"/>
          </ac:spMkLst>
        </pc:spChg>
        <pc:spChg chg="mod ord">
          <ac:chgData name="Albert Dinkins" userId="853cc49533500809" providerId="LiveId" clId="{95F68EC0-33DF-4223-8453-B5FB4D424356}" dt="2023-11-15T15:07:06.654" v="2003" actId="27636"/>
          <ac:spMkLst>
            <pc:docMk/>
            <pc:sldMk cId="798035505" sldId="279"/>
            <ac:spMk id="3" creationId="{F4C7F018-C87B-464B-83D3-7D6A15C3A18A}"/>
          </ac:spMkLst>
        </pc:spChg>
        <pc:picChg chg="mod">
          <ac:chgData name="Albert Dinkins" userId="853cc49533500809" providerId="LiveId" clId="{95F68EC0-33DF-4223-8453-B5FB4D424356}" dt="2023-11-15T03:02:17.739" v="514" actId="27614"/>
          <ac:picMkLst>
            <pc:docMk/>
            <pc:sldMk cId="798035505" sldId="279"/>
            <ac:picMk id="4" creationId="{167D9A35-EEBC-1740-DC92-FE2730779F62}"/>
          </ac:picMkLst>
        </pc:picChg>
      </pc:sldChg>
      <pc:sldChg chg="addSp modSp mod setBg">
        <pc:chgData name="Albert Dinkins" userId="853cc49533500809" providerId="LiveId" clId="{95F68EC0-33DF-4223-8453-B5FB4D424356}" dt="2023-11-15T19:46:18.495" v="2222" actId="1582"/>
        <pc:sldMkLst>
          <pc:docMk/>
          <pc:sldMk cId="409116051" sldId="280"/>
        </pc:sldMkLst>
        <pc:spChg chg="mod">
          <ac:chgData name="Albert Dinkins" userId="853cc49533500809" providerId="LiveId" clId="{95F68EC0-33DF-4223-8453-B5FB4D424356}" dt="2023-11-15T03:03:34.148" v="528" actId="1076"/>
          <ac:spMkLst>
            <pc:docMk/>
            <pc:sldMk cId="409116051" sldId="280"/>
            <ac:spMk id="3" creationId="{27A7CD28-761A-7FC3-5D05-58F6029CCD92}"/>
          </ac:spMkLst>
        </pc:spChg>
        <pc:spChg chg="mod">
          <ac:chgData name="Albert Dinkins" userId="853cc49533500809" providerId="LiveId" clId="{95F68EC0-33DF-4223-8453-B5FB4D424356}" dt="2023-11-15T03:03:38.136" v="529" actId="164"/>
          <ac:spMkLst>
            <pc:docMk/>
            <pc:sldMk cId="409116051" sldId="280"/>
            <ac:spMk id="15" creationId="{257C3EE5-D757-D349-65AD-C8EAAE8DEBD7}"/>
          </ac:spMkLst>
        </pc:spChg>
        <pc:spChg chg="mod">
          <ac:chgData name="Albert Dinkins" userId="853cc49533500809" providerId="LiveId" clId="{95F68EC0-33DF-4223-8453-B5FB4D424356}" dt="2023-11-15T03:03:38.136" v="529" actId="164"/>
          <ac:spMkLst>
            <pc:docMk/>
            <pc:sldMk cId="409116051" sldId="280"/>
            <ac:spMk id="16" creationId="{BD5F9B1B-972E-1F7F-A37B-06F83BCE90EC}"/>
          </ac:spMkLst>
        </pc:spChg>
        <pc:spChg chg="mod">
          <ac:chgData name="Albert Dinkins" userId="853cc49533500809" providerId="LiveId" clId="{95F68EC0-33DF-4223-8453-B5FB4D424356}" dt="2023-11-15T03:03:38.136" v="529" actId="164"/>
          <ac:spMkLst>
            <pc:docMk/>
            <pc:sldMk cId="409116051" sldId="280"/>
            <ac:spMk id="17" creationId="{E12449E1-CD7C-634A-EA53-73C338B902B5}"/>
          </ac:spMkLst>
        </pc:spChg>
        <pc:grpChg chg="add mod">
          <ac:chgData name="Albert Dinkins" userId="853cc49533500809" providerId="LiveId" clId="{95F68EC0-33DF-4223-8453-B5FB4D424356}" dt="2023-11-15T03:03:50.533" v="530" actId="1076"/>
          <ac:grpSpMkLst>
            <pc:docMk/>
            <pc:sldMk cId="409116051" sldId="280"/>
            <ac:grpSpMk id="2" creationId="{BFAD7186-4A09-DF2F-C21E-7E6EE3916FE6}"/>
          </ac:grpSpMkLst>
        </pc:grpChg>
        <pc:grpChg chg="mod">
          <ac:chgData name="Albert Dinkins" userId="853cc49533500809" providerId="LiveId" clId="{95F68EC0-33DF-4223-8453-B5FB4D424356}" dt="2023-11-15T03:03:38.136" v="529" actId="164"/>
          <ac:grpSpMkLst>
            <pc:docMk/>
            <pc:sldMk cId="409116051" sldId="280"/>
            <ac:grpSpMk id="4" creationId="{BEB8DBE9-31E5-304B-7E30-28F490A9F442}"/>
          </ac:grpSpMkLst>
        </pc:grpChg>
        <pc:grpChg chg="mod">
          <ac:chgData name="Albert Dinkins" userId="853cc49533500809" providerId="LiveId" clId="{95F68EC0-33DF-4223-8453-B5FB4D424356}" dt="2023-11-15T03:03:38.136" v="529" actId="164"/>
          <ac:grpSpMkLst>
            <pc:docMk/>
            <pc:sldMk cId="409116051" sldId="280"/>
            <ac:grpSpMk id="8" creationId="{658DDC41-5E70-8BAD-9F82-A6BD01582F39}"/>
          </ac:grpSpMkLst>
        </pc:grpChg>
        <pc:grpChg chg="mod">
          <ac:chgData name="Albert Dinkins" userId="853cc49533500809" providerId="LiveId" clId="{95F68EC0-33DF-4223-8453-B5FB4D424356}" dt="2023-11-15T03:03:38.136" v="529" actId="164"/>
          <ac:grpSpMkLst>
            <pc:docMk/>
            <pc:sldMk cId="409116051" sldId="280"/>
            <ac:grpSpMk id="11" creationId="{39301D05-3623-8171-B1A3-8594F5C5B94F}"/>
          </ac:grpSpMkLst>
        </pc:grpChg>
        <pc:picChg chg="mod">
          <ac:chgData name="Albert Dinkins" userId="853cc49533500809" providerId="LiveId" clId="{95F68EC0-33DF-4223-8453-B5FB4D424356}" dt="2023-11-15T03:03:38.136" v="529" actId="164"/>
          <ac:picMkLst>
            <pc:docMk/>
            <pc:sldMk cId="409116051" sldId="280"/>
            <ac:picMk id="18" creationId="{FFFF9E90-BBDB-F79D-4EF4-3B761B157FE1}"/>
          </ac:picMkLst>
        </pc:picChg>
        <pc:cxnChg chg="mod">
          <ac:chgData name="Albert Dinkins" userId="853cc49533500809" providerId="LiveId" clId="{95F68EC0-33DF-4223-8453-B5FB4D424356}" dt="2023-11-15T19:46:18.495" v="2222" actId="1582"/>
          <ac:cxnSpMkLst>
            <pc:docMk/>
            <pc:sldMk cId="409116051" sldId="280"/>
            <ac:cxnSpMk id="21" creationId="{9E8EFB3C-A75A-4936-C0A1-16F5AB367194}"/>
          </ac:cxnSpMkLst>
        </pc:cxnChg>
      </pc:sldChg>
      <pc:sldChg chg="addSp modSp mod setBg">
        <pc:chgData name="Albert Dinkins" userId="853cc49533500809" providerId="LiveId" clId="{95F68EC0-33DF-4223-8453-B5FB4D424356}" dt="2023-11-15T03:07:28.611" v="783"/>
        <pc:sldMkLst>
          <pc:docMk/>
          <pc:sldMk cId="2021624318" sldId="281"/>
        </pc:sldMkLst>
        <pc:spChg chg="mod">
          <ac:chgData name="Albert Dinkins" userId="853cc49533500809" providerId="LiveId" clId="{95F68EC0-33DF-4223-8453-B5FB4D424356}" dt="2023-11-15T03:03:26.927" v="525" actId="164"/>
          <ac:spMkLst>
            <pc:docMk/>
            <pc:sldMk cId="2021624318" sldId="281"/>
            <ac:spMk id="32" creationId="{C466F56A-4A51-8465-3865-6EAFD2A0CD57}"/>
          </ac:spMkLst>
        </pc:spChg>
        <pc:spChg chg="mod">
          <ac:chgData name="Albert Dinkins" userId="853cc49533500809" providerId="LiveId" clId="{95F68EC0-33DF-4223-8453-B5FB4D424356}" dt="2023-11-15T03:03:26.927" v="525" actId="164"/>
          <ac:spMkLst>
            <pc:docMk/>
            <pc:sldMk cId="2021624318" sldId="281"/>
            <ac:spMk id="33" creationId="{0BE70F94-2B4C-0BB8-DE28-7C724E55F08B}"/>
          </ac:spMkLst>
        </pc:spChg>
        <pc:grpChg chg="add mod">
          <ac:chgData name="Albert Dinkins" userId="853cc49533500809" providerId="LiveId" clId="{95F68EC0-33DF-4223-8453-B5FB4D424356}" dt="2023-11-15T03:03:29.076" v="526" actId="1076"/>
          <ac:grpSpMkLst>
            <pc:docMk/>
            <pc:sldMk cId="2021624318" sldId="281"/>
            <ac:grpSpMk id="2" creationId="{92861B8A-ED56-3484-BEE9-7446C06AA730}"/>
          </ac:grpSpMkLst>
        </pc:grpChg>
        <pc:grpChg chg="mod">
          <ac:chgData name="Albert Dinkins" userId="853cc49533500809" providerId="LiveId" clId="{95F68EC0-33DF-4223-8453-B5FB4D424356}" dt="2023-11-15T03:03:26.927" v="525" actId="164"/>
          <ac:grpSpMkLst>
            <pc:docMk/>
            <pc:sldMk cId="2021624318" sldId="281"/>
            <ac:grpSpMk id="20" creationId="{C15F18F9-260B-3FF6-4B45-DA810B8F183F}"/>
          </ac:grpSpMkLst>
        </pc:grpChg>
      </pc:sldChg>
      <pc:sldChg chg="modSp mod setBg">
        <pc:chgData name="Albert Dinkins" userId="853cc49533500809" providerId="LiveId" clId="{95F68EC0-33DF-4223-8453-B5FB4D424356}" dt="2023-11-15T03:09:55.271" v="1098"/>
        <pc:sldMkLst>
          <pc:docMk/>
          <pc:sldMk cId="2000850996" sldId="282"/>
        </pc:sldMkLst>
        <pc:grpChg chg="mod">
          <ac:chgData name="Albert Dinkins" userId="853cc49533500809" providerId="LiveId" clId="{95F68EC0-33DF-4223-8453-B5FB4D424356}" dt="2023-11-15T03:03:19.817" v="524" actId="1076"/>
          <ac:grpSpMkLst>
            <pc:docMk/>
            <pc:sldMk cId="2000850996" sldId="282"/>
            <ac:grpSpMk id="6" creationId="{1A59322C-4B48-1630-4819-87F5629D0D06}"/>
          </ac:grpSpMkLst>
        </pc:grpChg>
      </pc:sldChg>
      <pc:sldChg chg="modSp mod">
        <pc:chgData name="Albert Dinkins" userId="853cc49533500809" providerId="LiveId" clId="{95F68EC0-33DF-4223-8453-B5FB4D424356}" dt="2023-11-15T16:15:42.780" v="2111" actId="113"/>
        <pc:sldMkLst>
          <pc:docMk/>
          <pc:sldMk cId="3794439705" sldId="283"/>
        </pc:sldMkLst>
        <pc:spChg chg="mod">
          <ac:chgData name="Albert Dinkins" userId="853cc49533500809" providerId="LiveId" clId="{95F68EC0-33DF-4223-8453-B5FB4D424356}" dt="2023-11-15T16:15:42.780" v="2111" actId="113"/>
          <ac:spMkLst>
            <pc:docMk/>
            <pc:sldMk cId="3794439705" sldId="283"/>
            <ac:spMk id="3" creationId="{F4C7F018-C87B-464B-83D3-7D6A15C3A18A}"/>
          </ac:spMkLst>
        </pc:spChg>
      </pc:sldChg>
      <pc:sldChg chg="setBg">
        <pc:chgData name="Albert Dinkins" userId="853cc49533500809" providerId="LiveId" clId="{95F68EC0-33DF-4223-8453-B5FB4D424356}" dt="2023-11-15T03:12:30.008" v="1281"/>
        <pc:sldMkLst>
          <pc:docMk/>
          <pc:sldMk cId="3166448495" sldId="284"/>
        </pc:sldMkLst>
      </pc:sldChg>
      <pc:sldChg chg="setBg">
        <pc:chgData name="Albert Dinkins" userId="853cc49533500809" providerId="LiveId" clId="{95F68EC0-33DF-4223-8453-B5FB4D424356}" dt="2023-11-15T03:10:52.598" v="1124"/>
        <pc:sldMkLst>
          <pc:docMk/>
          <pc:sldMk cId="486041336" sldId="285"/>
        </pc:sldMkLst>
      </pc:sldChg>
      <pc:sldChg chg="addSp modSp mod setBg">
        <pc:chgData name="Albert Dinkins" userId="853cc49533500809" providerId="LiveId" clId="{95F68EC0-33DF-4223-8453-B5FB4D424356}" dt="2023-11-15T19:46:43.564" v="2224" actId="255"/>
        <pc:sldMkLst>
          <pc:docMk/>
          <pc:sldMk cId="3719700610" sldId="286"/>
        </pc:sldMkLst>
        <pc:spChg chg="mod">
          <ac:chgData name="Albert Dinkins" userId="853cc49533500809" providerId="LiveId" clId="{95F68EC0-33DF-4223-8453-B5FB4D424356}" dt="2023-11-15T15:07:39.152" v="2010" actId="1076"/>
          <ac:spMkLst>
            <pc:docMk/>
            <pc:sldMk cId="3719700610" sldId="286"/>
            <ac:spMk id="2" creationId="{D7426D8C-F246-7943-AC9F-D2F028CF5311}"/>
          </ac:spMkLst>
        </pc:spChg>
        <pc:spChg chg="mod">
          <ac:chgData name="Albert Dinkins" userId="853cc49533500809" providerId="LiveId" clId="{95F68EC0-33DF-4223-8453-B5FB4D424356}" dt="2023-11-15T19:46:43.564" v="2224" actId="255"/>
          <ac:spMkLst>
            <pc:docMk/>
            <pc:sldMk cId="3719700610" sldId="286"/>
            <ac:spMk id="3" creationId="{F4C7F018-C87B-464B-83D3-7D6A15C3A18A}"/>
          </ac:spMkLst>
        </pc:spChg>
        <pc:picChg chg="add mod">
          <ac:chgData name="Albert Dinkins" userId="853cc49533500809" providerId="LiveId" clId="{95F68EC0-33DF-4223-8453-B5FB4D424356}" dt="2023-11-15T15:07:26.896" v="2006" actId="14100"/>
          <ac:picMkLst>
            <pc:docMk/>
            <pc:sldMk cId="3719700610" sldId="286"/>
            <ac:picMk id="5" creationId="{40684F97-1FEB-0091-1092-036DB167A551}"/>
          </ac:picMkLst>
        </pc:picChg>
      </pc:sldChg>
      <pc:sldChg chg="modSp mod">
        <pc:chgData name="Albert Dinkins" userId="853cc49533500809" providerId="LiveId" clId="{95F68EC0-33DF-4223-8453-B5FB4D424356}" dt="2023-11-15T19:47:03.323" v="2226" actId="1076"/>
        <pc:sldMkLst>
          <pc:docMk/>
          <pc:sldMk cId="463542691" sldId="287"/>
        </pc:sldMkLst>
        <pc:spChg chg="mod">
          <ac:chgData name="Albert Dinkins" userId="853cc49533500809" providerId="LiveId" clId="{95F68EC0-33DF-4223-8453-B5FB4D424356}" dt="2023-11-15T16:16:39.985" v="2135" actId="20577"/>
          <ac:spMkLst>
            <pc:docMk/>
            <pc:sldMk cId="463542691" sldId="287"/>
            <ac:spMk id="2" creationId="{66E1B026-5FE6-D146-860D-086B0C0C83CF}"/>
          </ac:spMkLst>
        </pc:spChg>
        <pc:spChg chg="mod">
          <ac:chgData name="Albert Dinkins" userId="853cc49533500809" providerId="LiveId" clId="{95F68EC0-33DF-4223-8453-B5FB4D424356}" dt="2023-11-15T19:47:03.323" v="2226" actId="1076"/>
          <ac:spMkLst>
            <pc:docMk/>
            <pc:sldMk cId="463542691" sldId="287"/>
            <ac:spMk id="3" creationId="{1BAC25B2-3290-8A47-8FA5-077F2E4D1DB4}"/>
          </ac:spMkLst>
        </pc:spChg>
        <pc:spChg chg="mod">
          <ac:chgData name="Albert Dinkins" userId="853cc49533500809" providerId="LiveId" clId="{95F68EC0-33DF-4223-8453-B5FB4D424356}" dt="2023-11-15T16:18:54.940" v="2151" actId="20577"/>
          <ac:spMkLst>
            <pc:docMk/>
            <pc:sldMk cId="463542691" sldId="287"/>
            <ac:spMk id="9" creationId="{3957D4DE-06AF-17D1-78CF-7AAF7A783F66}"/>
          </ac:spMkLst>
        </pc:spChg>
      </pc:sldChg>
      <pc:sldChg chg="addSp modSp mod setBg">
        <pc:chgData name="Albert Dinkins" userId="853cc49533500809" providerId="LiveId" clId="{95F68EC0-33DF-4223-8453-B5FB4D424356}" dt="2023-11-15T15:10:07.045" v="2067" actId="255"/>
        <pc:sldMkLst>
          <pc:docMk/>
          <pc:sldMk cId="4292237070" sldId="288"/>
        </pc:sldMkLst>
        <pc:spChg chg="mod">
          <ac:chgData name="Albert Dinkins" userId="853cc49533500809" providerId="LiveId" clId="{95F68EC0-33DF-4223-8453-B5FB4D424356}" dt="2023-11-15T03:15:38.716" v="1318" actId="26606"/>
          <ac:spMkLst>
            <pc:docMk/>
            <pc:sldMk cId="4292237070" sldId="288"/>
            <ac:spMk id="2" creationId="{D7426D8C-F246-7943-AC9F-D2F028CF5311}"/>
          </ac:spMkLst>
        </pc:spChg>
        <pc:spChg chg="mod">
          <ac:chgData name="Albert Dinkins" userId="853cc49533500809" providerId="LiveId" clId="{95F68EC0-33DF-4223-8453-B5FB4D424356}" dt="2023-11-15T03:51:19.653" v="1708" actId="1076"/>
          <ac:spMkLst>
            <pc:docMk/>
            <pc:sldMk cId="4292237070" sldId="288"/>
            <ac:spMk id="3" creationId="{F4C7F018-C87B-464B-83D3-7D6A15C3A18A}"/>
          </ac:spMkLst>
        </pc:spChg>
        <pc:spChg chg="mod">
          <ac:chgData name="Albert Dinkins" userId="853cc49533500809" providerId="LiveId" clId="{95F68EC0-33DF-4223-8453-B5FB4D424356}" dt="2023-11-15T03:16:16.673" v="1326" actId="255"/>
          <ac:spMkLst>
            <pc:docMk/>
            <pc:sldMk cId="4292237070" sldId="288"/>
            <ac:spMk id="6" creationId="{30BBFADE-5CAE-DB95-A5C2-EA31068592F8}"/>
          </ac:spMkLst>
        </pc:spChg>
        <pc:spChg chg="mod">
          <ac:chgData name="Albert Dinkins" userId="853cc49533500809" providerId="LiveId" clId="{95F68EC0-33DF-4223-8453-B5FB4D424356}" dt="2023-11-15T15:09:58.284" v="2065" actId="255"/>
          <ac:spMkLst>
            <pc:docMk/>
            <pc:sldMk cId="4292237070" sldId="288"/>
            <ac:spMk id="9" creationId="{173B1978-732A-95F0-FC37-F1B85E681EAF}"/>
          </ac:spMkLst>
        </pc:spChg>
        <pc:spChg chg="mod">
          <ac:chgData name="Albert Dinkins" userId="853cc49533500809" providerId="LiveId" clId="{95F68EC0-33DF-4223-8453-B5FB4D424356}" dt="2023-11-15T15:10:03.974" v="2066" actId="255"/>
          <ac:spMkLst>
            <pc:docMk/>
            <pc:sldMk cId="4292237070" sldId="288"/>
            <ac:spMk id="12" creationId="{26C62760-28D8-E92D-41C0-DC6F970FDC86}"/>
          </ac:spMkLst>
        </pc:spChg>
        <pc:spChg chg="add">
          <ac:chgData name="Albert Dinkins" userId="853cc49533500809" providerId="LiveId" clId="{95F68EC0-33DF-4223-8453-B5FB4D424356}" dt="2023-11-15T03:15:38.716" v="1318" actId="26606"/>
          <ac:spMkLst>
            <pc:docMk/>
            <pc:sldMk cId="4292237070" sldId="288"/>
            <ac:spMk id="14" creationId="{A016CB47-C4D4-4332-9ED0-DBB916252F76}"/>
          </ac:spMkLst>
        </pc:spChg>
        <pc:spChg chg="add">
          <ac:chgData name="Albert Dinkins" userId="853cc49533500809" providerId="LiveId" clId="{95F68EC0-33DF-4223-8453-B5FB4D424356}" dt="2023-11-15T03:15:38.716" v="1318" actId="26606"/>
          <ac:spMkLst>
            <pc:docMk/>
            <pc:sldMk cId="4292237070" sldId="288"/>
            <ac:spMk id="16" creationId="{95C8260E-968F-44E8-A823-ABB431311926}"/>
          </ac:spMkLst>
        </pc:spChg>
        <pc:spChg chg="add mod">
          <ac:chgData name="Albert Dinkins" userId="853cc49533500809" providerId="LiveId" clId="{95F68EC0-33DF-4223-8453-B5FB4D424356}" dt="2023-11-15T15:10:07.045" v="2067" actId="255"/>
          <ac:spMkLst>
            <pc:docMk/>
            <pc:sldMk cId="4292237070" sldId="288"/>
            <ac:spMk id="17" creationId="{E974B2B6-E9F3-601F-A86C-26E1066C7818}"/>
          </ac:spMkLst>
        </pc:spChg>
        <pc:spChg chg="add">
          <ac:chgData name="Albert Dinkins" userId="853cc49533500809" providerId="LiveId" clId="{95F68EC0-33DF-4223-8453-B5FB4D424356}" dt="2023-11-15T03:15:38.716" v="1318" actId="26606"/>
          <ac:spMkLst>
            <pc:docMk/>
            <pc:sldMk cId="4292237070" sldId="288"/>
            <ac:spMk id="18" creationId="{2C1BBA94-3F40-40AA-8BB9-E69E25E537C1}"/>
          </ac:spMkLst>
        </pc:spChg>
        <pc:spChg chg="add">
          <ac:chgData name="Albert Dinkins" userId="853cc49533500809" providerId="LiveId" clId="{95F68EC0-33DF-4223-8453-B5FB4D424356}" dt="2023-11-15T03:15:38.716" v="1318" actId="26606"/>
          <ac:spMkLst>
            <pc:docMk/>
            <pc:sldMk cId="4292237070" sldId="288"/>
            <ac:spMk id="20" creationId="{FE43805F-24A6-46A4-B19B-54F28347355C}"/>
          </ac:spMkLst>
        </pc:spChg>
        <pc:grpChg chg="add mod">
          <ac:chgData name="Albert Dinkins" userId="853cc49533500809" providerId="LiveId" clId="{95F68EC0-33DF-4223-8453-B5FB4D424356}" dt="2023-11-15T03:17:01.012" v="1351" actId="1076"/>
          <ac:grpSpMkLst>
            <pc:docMk/>
            <pc:sldMk cId="4292237070" sldId="288"/>
            <ac:grpSpMk id="4" creationId="{A3753DC5-7C4A-1FB8-C990-8D94A27BDACC}"/>
          </ac:grpSpMkLst>
        </pc:grpChg>
        <pc:grpChg chg="add mod">
          <ac:chgData name="Albert Dinkins" userId="853cc49533500809" providerId="LiveId" clId="{95F68EC0-33DF-4223-8453-B5FB4D424356}" dt="2023-11-15T15:09:16.401" v="2017" actId="1076"/>
          <ac:grpSpMkLst>
            <pc:docMk/>
            <pc:sldMk cId="4292237070" sldId="288"/>
            <ac:grpSpMk id="7" creationId="{9F499C35-EC8A-7B1D-E1A0-6F5BD08AEE1E}"/>
          </ac:grpSpMkLst>
        </pc:grpChg>
        <pc:grpChg chg="add mod">
          <ac:chgData name="Albert Dinkins" userId="853cc49533500809" providerId="LiveId" clId="{95F68EC0-33DF-4223-8453-B5FB4D424356}" dt="2023-11-15T15:09:17.911" v="2018" actId="1076"/>
          <ac:grpSpMkLst>
            <pc:docMk/>
            <pc:sldMk cId="4292237070" sldId="288"/>
            <ac:grpSpMk id="10" creationId="{3EE8A6F0-FEA6-CFA1-A68C-A5C9A718A3A7}"/>
          </ac:grpSpMkLst>
        </pc:grpChg>
        <pc:picChg chg="mod">
          <ac:chgData name="Albert Dinkins" userId="853cc49533500809" providerId="LiveId" clId="{95F68EC0-33DF-4223-8453-B5FB4D424356}" dt="2023-11-15T03:15:08.406" v="1310"/>
          <ac:picMkLst>
            <pc:docMk/>
            <pc:sldMk cId="4292237070" sldId="288"/>
            <ac:picMk id="5" creationId="{E380F480-8EAC-F3B8-A286-0EBFA3A6BEE1}"/>
          </ac:picMkLst>
        </pc:picChg>
        <pc:picChg chg="mod">
          <ac:chgData name="Albert Dinkins" userId="853cc49533500809" providerId="LiveId" clId="{95F68EC0-33DF-4223-8453-B5FB4D424356}" dt="2023-11-15T03:16:02.474" v="1323" actId="1076"/>
          <ac:picMkLst>
            <pc:docMk/>
            <pc:sldMk cId="4292237070" sldId="288"/>
            <ac:picMk id="8" creationId="{0546A413-71C6-FBC9-D4EE-06A5D46D1F07}"/>
          </ac:picMkLst>
        </pc:picChg>
        <pc:picChg chg="mod">
          <ac:chgData name="Albert Dinkins" userId="853cc49533500809" providerId="LiveId" clId="{95F68EC0-33DF-4223-8453-B5FB4D424356}" dt="2023-11-15T03:15:51.310" v="1320"/>
          <ac:picMkLst>
            <pc:docMk/>
            <pc:sldMk cId="4292237070" sldId="288"/>
            <ac:picMk id="11" creationId="{BE6FE31E-FA29-4918-2BC0-BDC0D96C6758}"/>
          </ac:picMkLst>
        </pc:picChg>
        <pc:picChg chg="add mod">
          <ac:chgData name="Albert Dinkins" userId="853cc49533500809" providerId="LiveId" clId="{95F68EC0-33DF-4223-8453-B5FB4D424356}" dt="2023-11-15T15:09:19.650" v="2019" actId="1076"/>
          <ac:picMkLst>
            <pc:docMk/>
            <pc:sldMk cId="4292237070" sldId="288"/>
            <ac:picMk id="15" creationId="{FAB5F576-3D60-0AB3-581F-BD025CA109C2}"/>
          </ac:picMkLst>
        </pc:picChg>
      </pc:sldChg>
      <pc:sldChg chg="setBg">
        <pc:chgData name="Albert Dinkins" userId="853cc49533500809" providerId="LiveId" clId="{95F68EC0-33DF-4223-8453-B5FB4D424356}" dt="2023-11-15T03:11:04.605" v="1126"/>
        <pc:sldMkLst>
          <pc:docMk/>
          <pc:sldMk cId="1055148715" sldId="289"/>
        </pc:sldMkLst>
      </pc:sldChg>
      <pc:sldChg chg="setBg">
        <pc:chgData name="Albert Dinkins" userId="853cc49533500809" providerId="LiveId" clId="{95F68EC0-33DF-4223-8453-B5FB4D424356}" dt="2023-11-15T03:11:31.684" v="1262"/>
        <pc:sldMkLst>
          <pc:docMk/>
          <pc:sldMk cId="781262436" sldId="290"/>
        </pc:sldMkLst>
      </pc:sldChg>
      <pc:sldChg chg="modSp mod">
        <pc:chgData name="Albert Dinkins" userId="853cc49533500809" providerId="LiveId" clId="{95F68EC0-33DF-4223-8453-B5FB4D424356}" dt="2023-11-15T03:51:28.989" v="1709" actId="207"/>
        <pc:sldMkLst>
          <pc:docMk/>
          <pc:sldMk cId="3836493494" sldId="291"/>
        </pc:sldMkLst>
        <pc:spChg chg="mod">
          <ac:chgData name="Albert Dinkins" userId="853cc49533500809" providerId="LiveId" clId="{95F68EC0-33DF-4223-8453-B5FB4D424356}" dt="2023-11-15T03:51:28.989" v="1709" actId="207"/>
          <ac:spMkLst>
            <pc:docMk/>
            <pc:sldMk cId="3836493494" sldId="291"/>
            <ac:spMk id="15" creationId="{3FCF7CB6-D511-B369-E3A2-6307BB5C8EB3}"/>
          </ac:spMkLst>
        </pc:spChg>
      </pc:sldChg>
      <pc:sldChg chg="setBg">
        <pc:chgData name="Albert Dinkins" userId="853cc49533500809" providerId="LiveId" clId="{95F68EC0-33DF-4223-8453-B5FB4D424356}" dt="2023-11-15T03:11:51.027" v="1278"/>
        <pc:sldMkLst>
          <pc:docMk/>
          <pc:sldMk cId="2597806933" sldId="292"/>
        </pc:sldMkLst>
      </pc:sldChg>
      <pc:sldChg chg="setBg">
        <pc:chgData name="Albert Dinkins" userId="853cc49533500809" providerId="LiveId" clId="{95F68EC0-33DF-4223-8453-B5FB4D424356}" dt="2023-11-15T03:12:50.775" v="1284"/>
        <pc:sldMkLst>
          <pc:docMk/>
          <pc:sldMk cId="1297059967" sldId="293"/>
        </pc:sldMkLst>
      </pc:sldChg>
      <pc:sldChg chg="addSp modSp mod">
        <pc:chgData name="Albert Dinkins" userId="853cc49533500809" providerId="LiveId" clId="{95F68EC0-33DF-4223-8453-B5FB4D424356}" dt="2023-11-15T16:19:02.032" v="2155" actId="20577"/>
        <pc:sldMkLst>
          <pc:docMk/>
          <pc:sldMk cId="327836853" sldId="294"/>
        </pc:sldMkLst>
        <pc:spChg chg="mod">
          <ac:chgData name="Albert Dinkins" userId="853cc49533500809" providerId="LiveId" clId="{95F68EC0-33DF-4223-8453-B5FB4D424356}" dt="2023-11-15T16:12:59.451" v="2092" actId="20577"/>
          <ac:spMkLst>
            <pc:docMk/>
            <pc:sldMk cId="327836853" sldId="294"/>
            <ac:spMk id="3" creationId="{F4C7F018-C87B-464B-83D3-7D6A15C3A18A}"/>
          </ac:spMkLst>
        </pc:spChg>
        <pc:spChg chg="mod">
          <ac:chgData name="Albert Dinkins" userId="853cc49533500809" providerId="LiveId" clId="{95F68EC0-33DF-4223-8453-B5FB4D424356}" dt="2023-11-15T16:19:02.032" v="2155" actId="20577"/>
          <ac:spMkLst>
            <pc:docMk/>
            <pc:sldMk cId="327836853" sldId="294"/>
            <ac:spMk id="6" creationId="{E10E5189-ED42-C6F0-DDC3-B1847B2E3286}"/>
          </ac:spMkLst>
        </pc:spChg>
        <pc:spChg chg="mod">
          <ac:chgData name="Albert Dinkins" userId="853cc49533500809" providerId="LiveId" clId="{95F68EC0-33DF-4223-8453-B5FB4D424356}" dt="2023-11-15T16:18:59.265" v="2152" actId="20577"/>
          <ac:spMkLst>
            <pc:docMk/>
            <pc:sldMk cId="327836853" sldId="294"/>
            <ac:spMk id="9" creationId="{623B118D-FE77-0680-F710-B591DC476820}"/>
          </ac:spMkLst>
        </pc:spChg>
        <pc:grpChg chg="mod">
          <ac:chgData name="Albert Dinkins" userId="853cc49533500809" providerId="LiveId" clId="{95F68EC0-33DF-4223-8453-B5FB4D424356}" dt="2023-11-15T02:42:41.989" v="199" actId="1076"/>
          <ac:grpSpMkLst>
            <pc:docMk/>
            <pc:sldMk cId="327836853" sldId="294"/>
            <ac:grpSpMk id="4" creationId="{52E6C569-2A43-3A13-60EB-B7E39E85DDBC}"/>
          </ac:grpSpMkLst>
        </pc:grpChg>
        <pc:grpChg chg="mod">
          <ac:chgData name="Albert Dinkins" userId="853cc49533500809" providerId="LiveId" clId="{95F68EC0-33DF-4223-8453-B5FB4D424356}" dt="2023-11-15T02:41:02.639" v="192" actId="1076"/>
          <ac:grpSpMkLst>
            <pc:docMk/>
            <pc:sldMk cId="327836853" sldId="294"/>
            <ac:grpSpMk id="7" creationId="{5829E112-9E00-322B-CBC0-A0BA86A8043D}"/>
          </ac:grpSpMkLst>
        </pc:grpChg>
        <pc:graphicFrameChg chg="add mod modGraphic">
          <ac:chgData name="Albert Dinkins" userId="853cc49533500809" providerId="LiveId" clId="{95F68EC0-33DF-4223-8453-B5FB4D424356}" dt="2023-11-15T02:41:04.384" v="193" actId="1076"/>
          <ac:graphicFrameMkLst>
            <pc:docMk/>
            <pc:sldMk cId="327836853" sldId="294"/>
            <ac:graphicFrameMk id="12" creationId="{4405AB20-E5EF-2921-F45B-9899BCB3EA70}"/>
          </ac:graphicFrameMkLst>
        </pc:graphicFrameChg>
        <pc:graphicFrameChg chg="add mod modGraphic">
          <ac:chgData name="Albert Dinkins" userId="853cc49533500809" providerId="LiveId" clId="{95F68EC0-33DF-4223-8453-B5FB4D424356}" dt="2023-11-15T02:43:37.878" v="206" actId="1076"/>
          <ac:graphicFrameMkLst>
            <pc:docMk/>
            <pc:sldMk cId="327836853" sldId="294"/>
            <ac:graphicFrameMk id="17" creationId="{7D4873CD-354C-C41F-E463-CF015585E1A8}"/>
          </ac:graphicFrameMkLst>
        </pc:graphicFrameChg>
        <pc:picChg chg="mod">
          <ac:chgData name="Albert Dinkins" userId="853cc49533500809" providerId="LiveId" clId="{95F68EC0-33DF-4223-8453-B5FB4D424356}" dt="2023-11-15T02:42:41.989" v="199" actId="1076"/>
          <ac:picMkLst>
            <pc:docMk/>
            <pc:sldMk cId="327836853" sldId="294"/>
            <ac:picMk id="5" creationId="{765D7C88-819B-48F6-1458-A45975535135}"/>
          </ac:picMkLst>
        </pc:picChg>
        <pc:picChg chg="mod">
          <ac:chgData name="Albert Dinkins" userId="853cc49533500809" providerId="LiveId" clId="{95F68EC0-33DF-4223-8453-B5FB4D424356}" dt="2023-11-15T02:41:02.639" v="192" actId="1076"/>
          <ac:picMkLst>
            <pc:docMk/>
            <pc:sldMk cId="327836853" sldId="294"/>
            <ac:picMk id="8" creationId="{CB210FBE-7841-166F-EED7-8B56F5810402}"/>
          </ac:picMkLst>
        </pc:picChg>
        <pc:picChg chg="add mod">
          <ac:chgData name="Albert Dinkins" userId="853cc49533500809" providerId="LiveId" clId="{95F68EC0-33DF-4223-8453-B5FB4D424356}" dt="2023-11-15T02:43:43.025" v="207" actId="1076"/>
          <ac:picMkLst>
            <pc:docMk/>
            <pc:sldMk cId="327836853" sldId="294"/>
            <ac:picMk id="11" creationId="{177573E3-122D-89D7-2ECB-562C7DDD0945}"/>
          </ac:picMkLst>
        </pc:picChg>
        <pc:picChg chg="add mod">
          <ac:chgData name="Albert Dinkins" userId="853cc49533500809" providerId="LiveId" clId="{95F68EC0-33DF-4223-8453-B5FB4D424356}" dt="2023-11-15T02:42:21.789" v="198" actId="1076"/>
          <ac:picMkLst>
            <pc:docMk/>
            <pc:sldMk cId="327836853" sldId="294"/>
            <ac:picMk id="14" creationId="{0E05B8F3-EE2C-7935-0EBB-E0CC4980D193}"/>
          </ac:picMkLst>
        </pc:picChg>
      </pc:sldChg>
      <pc:sldChg chg="addSp delSp modSp mod">
        <pc:chgData name="Albert Dinkins" userId="853cc49533500809" providerId="LiveId" clId="{95F68EC0-33DF-4223-8453-B5FB4D424356}" dt="2023-11-15T15:07:53.754" v="2012" actId="20577"/>
        <pc:sldMkLst>
          <pc:docMk/>
          <pc:sldMk cId="1774047430" sldId="295"/>
        </pc:sldMkLst>
        <pc:spChg chg="mod">
          <ac:chgData name="Albert Dinkins" userId="853cc49533500809" providerId="LiveId" clId="{95F68EC0-33DF-4223-8453-B5FB4D424356}" dt="2023-11-15T15:07:53.754" v="2012" actId="20577"/>
          <ac:spMkLst>
            <pc:docMk/>
            <pc:sldMk cId="1774047430" sldId="295"/>
            <ac:spMk id="2" creationId="{91224998-8175-4248-BD8C-B7F4E58D1965}"/>
          </ac:spMkLst>
        </pc:spChg>
        <pc:spChg chg="add del mod">
          <ac:chgData name="Albert Dinkins" userId="853cc49533500809" providerId="LiveId" clId="{95F68EC0-33DF-4223-8453-B5FB4D424356}" dt="2023-11-15T02:33:57.911" v="112" actId="931"/>
          <ac:spMkLst>
            <pc:docMk/>
            <pc:sldMk cId="1774047430" sldId="295"/>
            <ac:spMk id="5" creationId="{AF2ADD95-76FE-F7AE-0DE8-A640D5D8E2A4}"/>
          </ac:spMkLst>
        </pc:spChg>
        <pc:grpChg chg="add mod">
          <ac:chgData name="Albert Dinkins" userId="853cc49533500809" providerId="LiveId" clId="{95F68EC0-33DF-4223-8453-B5FB4D424356}" dt="2023-11-15T02:34:26.773" v="122" actId="1076"/>
          <ac:grpSpMkLst>
            <pc:docMk/>
            <pc:sldMk cId="1774047430" sldId="295"/>
            <ac:grpSpMk id="9" creationId="{A743184E-A900-6603-95B7-1302E28F87B5}"/>
          </ac:grpSpMkLst>
        </pc:grpChg>
        <pc:grpChg chg="add mod">
          <ac:chgData name="Albert Dinkins" userId="853cc49533500809" providerId="LiveId" clId="{95F68EC0-33DF-4223-8453-B5FB4D424356}" dt="2023-11-15T02:34:32.595" v="125" actId="1076"/>
          <ac:grpSpMkLst>
            <pc:docMk/>
            <pc:sldMk cId="1774047430" sldId="295"/>
            <ac:grpSpMk id="14" creationId="{23CDFC01-0407-0070-3CEB-41D926B4C70D}"/>
          </ac:grpSpMkLst>
        </pc:grpChg>
        <pc:grpChg chg="add mod">
          <ac:chgData name="Albert Dinkins" userId="853cc49533500809" providerId="LiveId" clId="{95F68EC0-33DF-4223-8453-B5FB4D424356}" dt="2023-11-15T02:34:37.100" v="128" actId="1076"/>
          <ac:grpSpMkLst>
            <pc:docMk/>
            <pc:sldMk cId="1774047430" sldId="295"/>
            <ac:grpSpMk id="19" creationId="{14D35F0C-00A8-561E-6AE3-2DFC6023237A}"/>
          </ac:grpSpMkLst>
        </pc:grpChg>
        <pc:grpChg chg="add mod">
          <ac:chgData name="Albert Dinkins" userId="853cc49533500809" providerId="LiveId" clId="{95F68EC0-33DF-4223-8453-B5FB4D424356}" dt="2023-11-15T02:34:40.989" v="131" actId="14100"/>
          <ac:grpSpMkLst>
            <pc:docMk/>
            <pc:sldMk cId="1774047430" sldId="295"/>
            <ac:grpSpMk id="24" creationId="{5DBF60D3-5887-BE9F-7A82-F522DFB2D5A4}"/>
          </ac:grpSpMkLst>
        </pc:grpChg>
        <pc:picChg chg="del">
          <ac:chgData name="Albert Dinkins" userId="853cc49533500809" providerId="LiveId" clId="{95F68EC0-33DF-4223-8453-B5FB4D424356}" dt="2023-11-15T02:33:50.551" v="111" actId="478"/>
          <ac:picMkLst>
            <pc:docMk/>
            <pc:sldMk cId="1774047430" sldId="295"/>
            <ac:picMk id="6" creationId="{6CCEB15E-C4C1-1045-A731-F3F000DBD17F}"/>
          </ac:picMkLst>
        </pc:picChg>
        <pc:picChg chg="add mod">
          <ac:chgData name="Albert Dinkins" userId="853cc49533500809" providerId="LiveId" clId="{95F68EC0-33DF-4223-8453-B5FB4D424356}" dt="2023-11-15T02:34:04.381" v="114" actId="14100"/>
          <ac:picMkLst>
            <pc:docMk/>
            <pc:sldMk cId="1774047430" sldId="295"/>
            <ac:picMk id="8" creationId="{316D4660-4D83-72B3-95AD-08DDE369D834}"/>
          </ac:picMkLst>
        </pc:picChg>
        <pc:picChg chg="mod">
          <ac:chgData name="Albert Dinkins" userId="853cc49533500809" providerId="LiveId" clId="{95F68EC0-33DF-4223-8453-B5FB4D424356}" dt="2023-11-15T02:34:23.049" v="120"/>
          <ac:picMkLst>
            <pc:docMk/>
            <pc:sldMk cId="1774047430" sldId="295"/>
            <ac:picMk id="10" creationId="{4848FBB6-4B00-06DB-AAB9-F0BCD63CE936}"/>
          </ac:picMkLst>
        </pc:picChg>
        <pc:picChg chg="mod">
          <ac:chgData name="Albert Dinkins" userId="853cc49533500809" providerId="LiveId" clId="{95F68EC0-33DF-4223-8453-B5FB4D424356}" dt="2023-11-15T02:34:28.328" v="123"/>
          <ac:picMkLst>
            <pc:docMk/>
            <pc:sldMk cId="1774047430" sldId="295"/>
            <ac:picMk id="15" creationId="{30E9ACD3-DE36-4FCA-1877-62EE4FBB10EF}"/>
          </ac:picMkLst>
        </pc:picChg>
        <pc:picChg chg="mod">
          <ac:chgData name="Albert Dinkins" userId="853cc49533500809" providerId="LiveId" clId="{95F68EC0-33DF-4223-8453-B5FB4D424356}" dt="2023-11-15T02:34:32.924" v="126"/>
          <ac:picMkLst>
            <pc:docMk/>
            <pc:sldMk cId="1774047430" sldId="295"/>
            <ac:picMk id="20" creationId="{38DFAC19-4196-31C2-E9FE-F840B0421400}"/>
          </ac:picMkLst>
        </pc:picChg>
        <pc:picChg chg="mod">
          <ac:chgData name="Albert Dinkins" userId="853cc49533500809" providerId="LiveId" clId="{95F68EC0-33DF-4223-8453-B5FB4D424356}" dt="2023-11-15T02:34:37.959" v="129"/>
          <ac:picMkLst>
            <pc:docMk/>
            <pc:sldMk cId="1774047430" sldId="295"/>
            <ac:picMk id="25" creationId="{3AE4B662-C5C4-12F0-6524-D21B359CA992}"/>
          </ac:picMkLst>
        </pc:picChg>
        <pc:picChg chg="add mod">
          <ac:chgData name="Albert Dinkins" userId="853cc49533500809" providerId="LiveId" clId="{95F68EC0-33DF-4223-8453-B5FB4D424356}" dt="2023-11-15T02:37:05.151" v="146" actId="1076"/>
          <ac:picMkLst>
            <pc:docMk/>
            <pc:sldMk cId="1774047430" sldId="295"/>
            <ac:picMk id="30" creationId="{4758CDF9-898F-CD60-EFB2-778EDD471C09}"/>
          </ac:picMkLst>
        </pc:picChg>
        <pc:cxnChg chg="mod">
          <ac:chgData name="Albert Dinkins" userId="853cc49533500809" providerId="LiveId" clId="{95F68EC0-33DF-4223-8453-B5FB4D424356}" dt="2023-11-15T02:34:23.049" v="120"/>
          <ac:cxnSpMkLst>
            <pc:docMk/>
            <pc:sldMk cId="1774047430" sldId="295"/>
            <ac:cxnSpMk id="11" creationId="{10795B31-0CFC-670F-9171-07ED921EB003}"/>
          </ac:cxnSpMkLst>
        </pc:cxnChg>
        <pc:cxnChg chg="mod">
          <ac:chgData name="Albert Dinkins" userId="853cc49533500809" providerId="LiveId" clId="{95F68EC0-33DF-4223-8453-B5FB4D424356}" dt="2023-11-15T02:34:23.049" v="120"/>
          <ac:cxnSpMkLst>
            <pc:docMk/>
            <pc:sldMk cId="1774047430" sldId="295"/>
            <ac:cxnSpMk id="12" creationId="{4F8DAB65-811D-EFF7-6E8C-850177A31F2A}"/>
          </ac:cxnSpMkLst>
        </pc:cxnChg>
        <pc:cxnChg chg="mod">
          <ac:chgData name="Albert Dinkins" userId="853cc49533500809" providerId="LiveId" clId="{95F68EC0-33DF-4223-8453-B5FB4D424356}" dt="2023-11-15T02:34:23.049" v="120"/>
          <ac:cxnSpMkLst>
            <pc:docMk/>
            <pc:sldMk cId="1774047430" sldId="295"/>
            <ac:cxnSpMk id="13" creationId="{23BC04DD-D2C6-9D57-091A-F14A58C13524}"/>
          </ac:cxnSpMkLst>
        </pc:cxnChg>
        <pc:cxnChg chg="mod">
          <ac:chgData name="Albert Dinkins" userId="853cc49533500809" providerId="LiveId" clId="{95F68EC0-33DF-4223-8453-B5FB4D424356}" dt="2023-11-15T02:34:28.328" v="123"/>
          <ac:cxnSpMkLst>
            <pc:docMk/>
            <pc:sldMk cId="1774047430" sldId="295"/>
            <ac:cxnSpMk id="16" creationId="{CAD6B1A7-8715-CE7D-42ED-35315107DC5F}"/>
          </ac:cxnSpMkLst>
        </pc:cxnChg>
        <pc:cxnChg chg="mod">
          <ac:chgData name="Albert Dinkins" userId="853cc49533500809" providerId="LiveId" clId="{95F68EC0-33DF-4223-8453-B5FB4D424356}" dt="2023-11-15T02:34:28.328" v="123"/>
          <ac:cxnSpMkLst>
            <pc:docMk/>
            <pc:sldMk cId="1774047430" sldId="295"/>
            <ac:cxnSpMk id="17" creationId="{69AF7FBD-BCF2-45C9-F4A4-1D7C202D75D6}"/>
          </ac:cxnSpMkLst>
        </pc:cxnChg>
        <pc:cxnChg chg="mod">
          <ac:chgData name="Albert Dinkins" userId="853cc49533500809" providerId="LiveId" clId="{95F68EC0-33DF-4223-8453-B5FB4D424356}" dt="2023-11-15T02:34:28.328" v="123"/>
          <ac:cxnSpMkLst>
            <pc:docMk/>
            <pc:sldMk cId="1774047430" sldId="295"/>
            <ac:cxnSpMk id="18" creationId="{39F1FE2C-9FB7-AB93-BED4-7F76F8EB782E}"/>
          </ac:cxnSpMkLst>
        </pc:cxnChg>
        <pc:cxnChg chg="mod">
          <ac:chgData name="Albert Dinkins" userId="853cc49533500809" providerId="LiveId" clId="{95F68EC0-33DF-4223-8453-B5FB4D424356}" dt="2023-11-15T02:34:32.924" v="126"/>
          <ac:cxnSpMkLst>
            <pc:docMk/>
            <pc:sldMk cId="1774047430" sldId="295"/>
            <ac:cxnSpMk id="21" creationId="{1D95FA58-AD1A-853F-6B8E-CE0BB6C84777}"/>
          </ac:cxnSpMkLst>
        </pc:cxnChg>
        <pc:cxnChg chg="mod">
          <ac:chgData name="Albert Dinkins" userId="853cc49533500809" providerId="LiveId" clId="{95F68EC0-33DF-4223-8453-B5FB4D424356}" dt="2023-11-15T02:34:32.924" v="126"/>
          <ac:cxnSpMkLst>
            <pc:docMk/>
            <pc:sldMk cId="1774047430" sldId="295"/>
            <ac:cxnSpMk id="22" creationId="{56D4CDF7-C2A9-451C-70BA-A7929AD22DC5}"/>
          </ac:cxnSpMkLst>
        </pc:cxnChg>
        <pc:cxnChg chg="mod">
          <ac:chgData name="Albert Dinkins" userId="853cc49533500809" providerId="LiveId" clId="{95F68EC0-33DF-4223-8453-B5FB4D424356}" dt="2023-11-15T02:34:32.924" v="126"/>
          <ac:cxnSpMkLst>
            <pc:docMk/>
            <pc:sldMk cId="1774047430" sldId="295"/>
            <ac:cxnSpMk id="23" creationId="{7768F442-54BA-4D48-5BA9-0D4378EDE8D0}"/>
          </ac:cxnSpMkLst>
        </pc:cxnChg>
        <pc:cxnChg chg="mod">
          <ac:chgData name="Albert Dinkins" userId="853cc49533500809" providerId="LiveId" clId="{95F68EC0-33DF-4223-8453-B5FB4D424356}" dt="2023-11-15T02:34:37.959" v="129"/>
          <ac:cxnSpMkLst>
            <pc:docMk/>
            <pc:sldMk cId="1774047430" sldId="295"/>
            <ac:cxnSpMk id="26" creationId="{E679B76A-1106-3AA0-35D5-C03CA2FA47B0}"/>
          </ac:cxnSpMkLst>
        </pc:cxnChg>
        <pc:cxnChg chg="mod">
          <ac:chgData name="Albert Dinkins" userId="853cc49533500809" providerId="LiveId" clId="{95F68EC0-33DF-4223-8453-B5FB4D424356}" dt="2023-11-15T02:34:37.959" v="129"/>
          <ac:cxnSpMkLst>
            <pc:docMk/>
            <pc:sldMk cId="1774047430" sldId="295"/>
            <ac:cxnSpMk id="27" creationId="{735BABF5-4E57-B35E-B249-B223D439FC8C}"/>
          </ac:cxnSpMkLst>
        </pc:cxnChg>
        <pc:cxnChg chg="mod">
          <ac:chgData name="Albert Dinkins" userId="853cc49533500809" providerId="LiveId" clId="{95F68EC0-33DF-4223-8453-B5FB4D424356}" dt="2023-11-15T02:34:37.959" v="129"/>
          <ac:cxnSpMkLst>
            <pc:docMk/>
            <pc:sldMk cId="1774047430" sldId="295"/>
            <ac:cxnSpMk id="28" creationId="{57E0EF12-D902-A48C-5215-D1F07329F010}"/>
          </ac:cxnSpMkLst>
        </pc:cxn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5E3827-C1DB-4680-9E5B-E8CF3A46CFB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ADBB955F-6C19-4B0B-8C09-EECF0A5D92BB}">
      <dgm:prSet/>
      <dgm:spPr/>
      <dgm:t>
        <a:bodyPr/>
        <a:lstStyle/>
        <a:p>
          <a:r>
            <a:rPr lang="en-US"/>
            <a:t>CAD for NISQ computing is </a:t>
          </a:r>
          <a:r>
            <a:rPr lang="en-US" b="1"/>
            <a:t>cost efficient</a:t>
          </a:r>
          <a:endParaRPr lang="en-US"/>
        </a:p>
      </dgm:t>
    </dgm:pt>
    <dgm:pt modelId="{4DFFB52E-540A-44C1-8F41-6CF6E8C3A601}" type="parTrans" cxnId="{BFBD7B81-E4C7-40CA-B31E-3849CE81C087}">
      <dgm:prSet/>
      <dgm:spPr/>
      <dgm:t>
        <a:bodyPr/>
        <a:lstStyle/>
        <a:p>
          <a:endParaRPr lang="en-US"/>
        </a:p>
      </dgm:t>
    </dgm:pt>
    <dgm:pt modelId="{4E12F1F2-B45F-4216-B0AE-002D03567C6A}" type="sibTrans" cxnId="{BFBD7B81-E4C7-40CA-B31E-3849CE81C087}">
      <dgm:prSet/>
      <dgm:spPr/>
      <dgm:t>
        <a:bodyPr/>
        <a:lstStyle/>
        <a:p>
          <a:endParaRPr lang="en-US"/>
        </a:p>
      </dgm:t>
    </dgm:pt>
    <dgm:pt modelId="{673A7092-5A23-42E4-9F82-DF94B9EFA4C4}">
      <dgm:prSet/>
      <dgm:spPr/>
      <dgm:t>
        <a:bodyPr/>
        <a:lstStyle/>
        <a:p>
          <a:r>
            <a:rPr lang="en-US"/>
            <a:t>Saves Physical Material, Energy, Time, &amp; Money</a:t>
          </a:r>
        </a:p>
      </dgm:t>
    </dgm:pt>
    <dgm:pt modelId="{E6363542-1FE5-4887-B081-FE1E14FA9C51}" type="parTrans" cxnId="{EF8C8F83-C750-4D80-9FE4-93613A445DAB}">
      <dgm:prSet/>
      <dgm:spPr/>
      <dgm:t>
        <a:bodyPr/>
        <a:lstStyle/>
        <a:p>
          <a:endParaRPr lang="en-US"/>
        </a:p>
      </dgm:t>
    </dgm:pt>
    <dgm:pt modelId="{92C0ABFA-0663-43C8-B961-35EE76335558}" type="sibTrans" cxnId="{EF8C8F83-C750-4D80-9FE4-93613A445DAB}">
      <dgm:prSet/>
      <dgm:spPr/>
      <dgm:t>
        <a:bodyPr/>
        <a:lstStyle/>
        <a:p>
          <a:endParaRPr lang="en-US"/>
        </a:p>
      </dgm:t>
    </dgm:pt>
    <dgm:pt modelId="{73A5E46B-72C1-4C36-A06D-37746273867D}">
      <dgm:prSet/>
      <dgm:spPr/>
      <dgm:t>
        <a:bodyPr/>
        <a:lstStyle/>
        <a:p>
          <a:r>
            <a:rPr lang="en-US"/>
            <a:t>CAD offers complete </a:t>
          </a:r>
          <a:r>
            <a:rPr lang="en-US" b="1"/>
            <a:t>control over parameters</a:t>
          </a:r>
          <a:endParaRPr lang="en-US"/>
        </a:p>
      </dgm:t>
    </dgm:pt>
    <dgm:pt modelId="{CB596629-79A6-4CBE-8C4D-813B0DA6B3FC}" type="parTrans" cxnId="{C3C279F9-9C69-493C-B6F0-E846476D5E14}">
      <dgm:prSet/>
      <dgm:spPr/>
      <dgm:t>
        <a:bodyPr/>
        <a:lstStyle/>
        <a:p>
          <a:endParaRPr lang="en-US"/>
        </a:p>
      </dgm:t>
    </dgm:pt>
    <dgm:pt modelId="{3CE2D09F-98A7-4929-8D9C-FA8899D2D704}" type="sibTrans" cxnId="{C3C279F9-9C69-493C-B6F0-E846476D5E14}">
      <dgm:prSet/>
      <dgm:spPr/>
      <dgm:t>
        <a:bodyPr/>
        <a:lstStyle/>
        <a:p>
          <a:endParaRPr lang="en-US"/>
        </a:p>
      </dgm:t>
    </dgm:pt>
    <dgm:pt modelId="{6BB2C841-EEC0-4241-A4A1-4DF2105BC676}">
      <dgm:prSet/>
      <dgm:spPr/>
      <dgm:t>
        <a:bodyPr/>
        <a:lstStyle/>
        <a:p>
          <a:r>
            <a:rPr lang="en-US" dirty="0"/>
            <a:t>Enables designs tailored to one’s own lab environment</a:t>
          </a:r>
        </a:p>
      </dgm:t>
    </dgm:pt>
    <dgm:pt modelId="{E3753D1F-CA5D-4572-B20F-9905E51D4CAC}" type="parTrans" cxnId="{01FAFCFF-E736-41DE-9AD8-42BF1242874F}">
      <dgm:prSet/>
      <dgm:spPr/>
      <dgm:t>
        <a:bodyPr/>
        <a:lstStyle/>
        <a:p>
          <a:endParaRPr lang="en-US"/>
        </a:p>
      </dgm:t>
    </dgm:pt>
    <dgm:pt modelId="{BEECC0C2-0A6B-4C1E-9B79-CA67602735FA}" type="sibTrans" cxnId="{01FAFCFF-E736-41DE-9AD8-42BF1242874F}">
      <dgm:prSet/>
      <dgm:spPr/>
      <dgm:t>
        <a:bodyPr/>
        <a:lstStyle/>
        <a:p>
          <a:endParaRPr lang="en-US"/>
        </a:p>
      </dgm:t>
    </dgm:pt>
    <dgm:pt modelId="{99C412E3-9269-4438-B92D-18C66093F9F0}">
      <dgm:prSet/>
      <dgm:spPr/>
      <dgm:t>
        <a:bodyPr/>
        <a:lstStyle/>
        <a:p>
          <a:r>
            <a:rPr lang="en-US"/>
            <a:t>CAD allows </a:t>
          </a:r>
          <a:r>
            <a:rPr lang="en-US" b="1"/>
            <a:t>an iterative design process</a:t>
          </a:r>
          <a:endParaRPr lang="en-US"/>
        </a:p>
      </dgm:t>
    </dgm:pt>
    <dgm:pt modelId="{DAE40C97-1656-4966-A9D9-A63D3C8BFBB7}" type="parTrans" cxnId="{A48B78F3-17D4-4352-8A72-21BC93065B5E}">
      <dgm:prSet/>
      <dgm:spPr/>
      <dgm:t>
        <a:bodyPr/>
        <a:lstStyle/>
        <a:p>
          <a:endParaRPr lang="en-US"/>
        </a:p>
      </dgm:t>
    </dgm:pt>
    <dgm:pt modelId="{F95C9D9B-C02D-4796-9F5B-30E2E42CCA8C}" type="sibTrans" cxnId="{A48B78F3-17D4-4352-8A72-21BC93065B5E}">
      <dgm:prSet/>
      <dgm:spPr/>
      <dgm:t>
        <a:bodyPr/>
        <a:lstStyle/>
        <a:p>
          <a:endParaRPr lang="en-US"/>
        </a:p>
      </dgm:t>
    </dgm:pt>
    <dgm:pt modelId="{5587B7A0-697C-456D-A2D6-BEECC5CECF87}">
      <dgm:prSet/>
      <dgm:spPr/>
      <dgm:t>
        <a:bodyPr/>
        <a:lstStyle/>
        <a:p>
          <a:r>
            <a:rPr lang="en-US" dirty="0"/>
            <a:t>Materials may be limited and only one prototype can be developed at a time</a:t>
          </a:r>
        </a:p>
      </dgm:t>
    </dgm:pt>
    <dgm:pt modelId="{2F179494-126D-416A-AE1A-1939B819DD7F}" type="parTrans" cxnId="{ACF78EAF-2BEA-462F-9882-FBD15CE1CE10}">
      <dgm:prSet/>
      <dgm:spPr/>
      <dgm:t>
        <a:bodyPr/>
        <a:lstStyle/>
        <a:p>
          <a:endParaRPr lang="en-US"/>
        </a:p>
      </dgm:t>
    </dgm:pt>
    <dgm:pt modelId="{495350EB-ABB2-4582-99CE-3D0BD06A8F4D}" type="sibTrans" cxnId="{ACF78EAF-2BEA-462F-9882-FBD15CE1CE10}">
      <dgm:prSet/>
      <dgm:spPr/>
      <dgm:t>
        <a:bodyPr/>
        <a:lstStyle/>
        <a:p>
          <a:endParaRPr lang="en-US"/>
        </a:p>
      </dgm:t>
    </dgm:pt>
    <dgm:pt modelId="{4AC3C357-616A-4177-A02A-7676FBAACA4D}" type="pres">
      <dgm:prSet presAssocID="{605E3827-C1DB-4680-9E5B-E8CF3A46CFBE}" presName="root" presStyleCnt="0">
        <dgm:presLayoutVars>
          <dgm:dir/>
          <dgm:resizeHandles val="exact"/>
        </dgm:presLayoutVars>
      </dgm:prSet>
      <dgm:spPr/>
    </dgm:pt>
    <dgm:pt modelId="{A8348C2A-7128-4000-8425-79ADEA9635A4}" type="pres">
      <dgm:prSet presAssocID="{ADBB955F-6C19-4B0B-8C09-EECF0A5D92BB}" presName="compNode" presStyleCnt="0"/>
      <dgm:spPr/>
    </dgm:pt>
    <dgm:pt modelId="{30508971-F060-41DE-B0C5-8DAA1E2E7482}" type="pres">
      <dgm:prSet presAssocID="{ADBB955F-6C19-4B0B-8C09-EECF0A5D92BB}" presName="bgRect" presStyleLbl="bgShp" presStyleIdx="0" presStyleCnt="3"/>
      <dgm:spPr/>
    </dgm:pt>
    <dgm:pt modelId="{03188232-C9AD-4A43-9D75-3273435149B8}" type="pres">
      <dgm:prSet presAssocID="{ADBB955F-6C19-4B0B-8C09-EECF0A5D92B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74A19F1A-DC6A-4EBC-B558-01A359743C3C}" type="pres">
      <dgm:prSet presAssocID="{ADBB955F-6C19-4B0B-8C09-EECF0A5D92BB}" presName="spaceRect" presStyleCnt="0"/>
      <dgm:spPr/>
    </dgm:pt>
    <dgm:pt modelId="{33AB4749-5A21-4CCE-80BD-FE5B968BFF28}" type="pres">
      <dgm:prSet presAssocID="{ADBB955F-6C19-4B0B-8C09-EECF0A5D92BB}" presName="parTx" presStyleLbl="revTx" presStyleIdx="0" presStyleCnt="6">
        <dgm:presLayoutVars>
          <dgm:chMax val="0"/>
          <dgm:chPref val="0"/>
        </dgm:presLayoutVars>
      </dgm:prSet>
      <dgm:spPr/>
    </dgm:pt>
    <dgm:pt modelId="{D60E2514-FEA0-42AE-B4BA-AF24D346314E}" type="pres">
      <dgm:prSet presAssocID="{ADBB955F-6C19-4B0B-8C09-EECF0A5D92BB}" presName="desTx" presStyleLbl="revTx" presStyleIdx="1" presStyleCnt="6">
        <dgm:presLayoutVars/>
      </dgm:prSet>
      <dgm:spPr/>
    </dgm:pt>
    <dgm:pt modelId="{1ADC73DA-E725-487D-9D59-BC96A76DEE74}" type="pres">
      <dgm:prSet presAssocID="{4E12F1F2-B45F-4216-B0AE-002D03567C6A}" presName="sibTrans" presStyleCnt="0"/>
      <dgm:spPr/>
    </dgm:pt>
    <dgm:pt modelId="{A7E82876-6289-44CA-B119-424ABD298FC1}" type="pres">
      <dgm:prSet presAssocID="{73A5E46B-72C1-4C36-A06D-37746273867D}" presName="compNode" presStyleCnt="0"/>
      <dgm:spPr/>
    </dgm:pt>
    <dgm:pt modelId="{FB9F169F-CE9E-4183-89E9-202127BE9FC2}" type="pres">
      <dgm:prSet presAssocID="{73A5E46B-72C1-4C36-A06D-37746273867D}" presName="bgRect" presStyleLbl="bgShp" presStyleIdx="1" presStyleCnt="3"/>
      <dgm:spPr/>
    </dgm:pt>
    <dgm:pt modelId="{A799FAD4-DC75-41D0-B6F9-A079F036E9FE}" type="pres">
      <dgm:prSet presAssocID="{73A5E46B-72C1-4C36-A06D-37746273867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39A2B6BD-FCD3-47CC-9388-A7A00A77CF5C}" type="pres">
      <dgm:prSet presAssocID="{73A5E46B-72C1-4C36-A06D-37746273867D}" presName="spaceRect" presStyleCnt="0"/>
      <dgm:spPr/>
    </dgm:pt>
    <dgm:pt modelId="{D3434E00-3045-4C67-9962-585382E579AE}" type="pres">
      <dgm:prSet presAssocID="{73A5E46B-72C1-4C36-A06D-37746273867D}" presName="parTx" presStyleLbl="revTx" presStyleIdx="2" presStyleCnt="6">
        <dgm:presLayoutVars>
          <dgm:chMax val="0"/>
          <dgm:chPref val="0"/>
        </dgm:presLayoutVars>
      </dgm:prSet>
      <dgm:spPr/>
    </dgm:pt>
    <dgm:pt modelId="{529F3C48-EA09-4EF4-9F82-798A351D859C}" type="pres">
      <dgm:prSet presAssocID="{73A5E46B-72C1-4C36-A06D-37746273867D}" presName="desTx" presStyleLbl="revTx" presStyleIdx="3" presStyleCnt="6">
        <dgm:presLayoutVars/>
      </dgm:prSet>
      <dgm:spPr/>
    </dgm:pt>
    <dgm:pt modelId="{ABFF578A-FD53-42D6-A4B8-FEEBA66565B0}" type="pres">
      <dgm:prSet presAssocID="{3CE2D09F-98A7-4929-8D9C-FA8899D2D704}" presName="sibTrans" presStyleCnt="0"/>
      <dgm:spPr/>
    </dgm:pt>
    <dgm:pt modelId="{D020BCEE-2367-456F-B9CC-4D84007E1D00}" type="pres">
      <dgm:prSet presAssocID="{99C412E3-9269-4438-B92D-18C66093F9F0}" presName="compNode" presStyleCnt="0"/>
      <dgm:spPr/>
    </dgm:pt>
    <dgm:pt modelId="{6C7BD738-0824-403C-BDDE-D2F17C67F3D1}" type="pres">
      <dgm:prSet presAssocID="{99C412E3-9269-4438-B92D-18C66093F9F0}" presName="bgRect" presStyleLbl="bgShp" presStyleIdx="2" presStyleCnt="3"/>
      <dgm:spPr/>
    </dgm:pt>
    <dgm:pt modelId="{321B787D-11E2-4D0A-88BD-C7EFDE5EA54E}" type="pres">
      <dgm:prSet presAssocID="{99C412E3-9269-4438-B92D-18C66093F9F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lueprint outline"/>
        </a:ext>
      </dgm:extLst>
    </dgm:pt>
    <dgm:pt modelId="{3D87E5B5-418C-4E58-96F7-F4A7AFA0E137}" type="pres">
      <dgm:prSet presAssocID="{99C412E3-9269-4438-B92D-18C66093F9F0}" presName="spaceRect" presStyleCnt="0"/>
      <dgm:spPr/>
    </dgm:pt>
    <dgm:pt modelId="{17835B8D-22E3-462B-9777-B99323FD90CD}" type="pres">
      <dgm:prSet presAssocID="{99C412E3-9269-4438-B92D-18C66093F9F0}" presName="parTx" presStyleLbl="revTx" presStyleIdx="4" presStyleCnt="6">
        <dgm:presLayoutVars>
          <dgm:chMax val="0"/>
          <dgm:chPref val="0"/>
        </dgm:presLayoutVars>
      </dgm:prSet>
      <dgm:spPr/>
    </dgm:pt>
    <dgm:pt modelId="{7181DC64-B0C2-4B49-BD2E-BB4B0686AF49}" type="pres">
      <dgm:prSet presAssocID="{99C412E3-9269-4438-B92D-18C66093F9F0}" presName="desTx" presStyleLbl="revTx" presStyleIdx="5" presStyleCnt="6">
        <dgm:presLayoutVars/>
      </dgm:prSet>
      <dgm:spPr/>
    </dgm:pt>
  </dgm:ptLst>
  <dgm:cxnLst>
    <dgm:cxn modelId="{7CC0912B-926D-4573-948A-09372F9266BE}" type="presOf" srcId="{5587B7A0-697C-456D-A2D6-BEECC5CECF87}" destId="{7181DC64-B0C2-4B49-BD2E-BB4B0686AF49}" srcOrd="0" destOrd="0" presId="urn:microsoft.com/office/officeart/2018/2/layout/IconVerticalSolidList"/>
    <dgm:cxn modelId="{0D7B3D69-3497-4136-B0BF-78A2ACB68D2C}" type="presOf" srcId="{673A7092-5A23-42E4-9F82-DF94B9EFA4C4}" destId="{D60E2514-FEA0-42AE-B4BA-AF24D346314E}" srcOrd="0" destOrd="0" presId="urn:microsoft.com/office/officeart/2018/2/layout/IconVerticalSolidList"/>
    <dgm:cxn modelId="{A0DC9F7B-8E43-49D8-AA48-54EC3CBB4F19}" type="presOf" srcId="{99C412E3-9269-4438-B92D-18C66093F9F0}" destId="{17835B8D-22E3-462B-9777-B99323FD90CD}" srcOrd="0" destOrd="0" presId="urn:microsoft.com/office/officeart/2018/2/layout/IconVerticalSolidList"/>
    <dgm:cxn modelId="{BFBD7B81-E4C7-40CA-B31E-3849CE81C087}" srcId="{605E3827-C1DB-4680-9E5B-E8CF3A46CFBE}" destId="{ADBB955F-6C19-4B0B-8C09-EECF0A5D92BB}" srcOrd="0" destOrd="0" parTransId="{4DFFB52E-540A-44C1-8F41-6CF6E8C3A601}" sibTransId="{4E12F1F2-B45F-4216-B0AE-002D03567C6A}"/>
    <dgm:cxn modelId="{EF8C8F83-C750-4D80-9FE4-93613A445DAB}" srcId="{ADBB955F-6C19-4B0B-8C09-EECF0A5D92BB}" destId="{673A7092-5A23-42E4-9F82-DF94B9EFA4C4}" srcOrd="0" destOrd="0" parTransId="{E6363542-1FE5-4887-B081-FE1E14FA9C51}" sibTransId="{92C0ABFA-0663-43C8-B961-35EE76335558}"/>
    <dgm:cxn modelId="{0221DC9A-47B1-44DB-8DCD-93B1E0AC7F59}" type="presOf" srcId="{ADBB955F-6C19-4B0B-8C09-EECF0A5D92BB}" destId="{33AB4749-5A21-4CCE-80BD-FE5B968BFF28}" srcOrd="0" destOrd="0" presId="urn:microsoft.com/office/officeart/2018/2/layout/IconVerticalSolidList"/>
    <dgm:cxn modelId="{14E59F9C-E603-4E5E-8292-3175B43E1620}" type="presOf" srcId="{6BB2C841-EEC0-4241-A4A1-4DF2105BC676}" destId="{529F3C48-EA09-4EF4-9F82-798A351D859C}" srcOrd="0" destOrd="0" presId="urn:microsoft.com/office/officeart/2018/2/layout/IconVerticalSolidList"/>
    <dgm:cxn modelId="{ACF78EAF-2BEA-462F-9882-FBD15CE1CE10}" srcId="{99C412E3-9269-4438-B92D-18C66093F9F0}" destId="{5587B7A0-697C-456D-A2D6-BEECC5CECF87}" srcOrd="0" destOrd="0" parTransId="{2F179494-126D-416A-AE1A-1939B819DD7F}" sibTransId="{495350EB-ABB2-4582-99CE-3D0BD06A8F4D}"/>
    <dgm:cxn modelId="{558D3CCC-DA5B-493D-88BE-56914607F948}" type="presOf" srcId="{605E3827-C1DB-4680-9E5B-E8CF3A46CFBE}" destId="{4AC3C357-616A-4177-A02A-7676FBAACA4D}" srcOrd="0" destOrd="0" presId="urn:microsoft.com/office/officeart/2018/2/layout/IconVerticalSolidList"/>
    <dgm:cxn modelId="{A48B78F3-17D4-4352-8A72-21BC93065B5E}" srcId="{605E3827-C1DB-4680-9E5B-E8CF3A46CFBE}" destId="{99C412E3-9269-4438-B92D-18C66093F9F0}" srcOrd="2" destOrd="0" parTransId="{DAE40C97-1656-4966-A9D9-A63D3C8BFBB7}" sibTransId="{F95C9D9B-C02D-4796-9F5B-30E2E42CCA8C}"/>
    <dgm:cxn modelId="{C3C279F9-9C69-493C-B6F0-E846476D5E14}" srcId="{605E3827-C1DB-4680-9E5B-E8CF3A46CFBE}" destId="{73A5E46B-72C1-4C36-A06D-37746273867D}" srcOrd="1" destOrd="0" parTransId="{CB596629-79A6-4CBE-8C4D-813B0DA6B3FC}" sibTransId="{3CE2D09F-98A7-4929-8D9C-FA8899D2D704}"/>
    <dgm:cxn modelId="{EF19F7FA-44A9-4B08-B16C-B69CB33A52CF}" type="presOf" srcId="{73A5E46B-72C1-4C36-A06D-37746273867D}" destId="{D3434E00-3045-4C67-9962-585382E579AE}" srcOrd="0" destOrd="0" presId="urn:microsoft.com/office/officeart/2018/2/layout/IconVerticalSolidList"/>
    <dgm:cxn modelId="{01FAFCFF-E736-41DE-9AD8-42BF1242874F}" srcId="{73A5E46B-72C1-4C36-A06D-37746273867D}" destId="{6BB2C841-EEC0-4241-A4A1-4DF2105BC676}" srcOrd="0" destOrd="0" parTransId="{E3753D1F-CA5D-4572-B20F-9905E51D4CAC}" sibTransId="{BEECC0C2-0A6B-4C1E-9B79-CA67602735FA}"/>
    <dgm:cxn modelId="{C83ECFD7-5D01-45A1-8562-67A13016466F}" type="presParOf" srcId="{4AC3C357-616A-4177-A02A-7676FBAACA4D}" destId="{A8348C2A-7128-4000-8425-79ADEA9635A4}" srcOrd="0" destOrd="0" presId="urn:microsoft.com/office/officeart/2018/2/layout/IconVerticalSolidList"/>
    <dgm:cxn modelId="{3CB4BA6B-5CC3-435E-B082-25423FE616E3}" type="presParOf" srcId="{A8348C2A-7128-4000-8425-79ADEA9635A4}" destId="{30508971-F060-41DE-B0C5-8DAA1E2E7482}" srcOrd="0" destOrd="0" presId="urn:microsoft.com/office/officeart/2018/2/layout/IconVerticalSolidList"/>
    <dgm:cxn modelId="{A66C74E0-41CC-482D-BF4B-AA42F15F4BE0}" type="presParOf" srcId="{A8348C2A-7128-4000-8425-79ADEA9635A4}" destId="{03188232-C9AD-4A43-9D75-3273435149B8}" srcOrd="1" destOrd="0" presId="urn:microsoft.com/office/officeart/2018/2/layout/IconVerticalSolidList"/>
    <dgm:cxn modelId="{9DD99FF2-0145-4C1D-BC84-B7BFBF21B06A}" type="presParOf" srcId="{A8348C2A-7128-4000-8425-79ADEA9635A4}" destId="{74A19F1A-DC6A-4EBC-B558-01A359743C3C}" srcOrd="2" destOrd="0" presId="urn:microsoft.com/office/officeart/2018/2/layout/IconVerticalSolidList"/>
    <dgm:cxn modelId="{BBFE04A1-764C-4BCF-A58E-668C59DF2A23}" type="presParOf" srcId="{A8348C2A-7128-4000-8425-79ADEA9635A4}" destId="{33AB4749-5A21-4CCE-80BD-FE5B968BFF28}" srcOrd="3" destOrd="0" presId="urn:microsoft.com/office/officeart/2018/2/layout/IconVerticalSolidList"/>
    <dgm:cxn modelId="{E956B9B4-976A-48F3-B4BC-A8E4CFB882C2}" type="presParOf" srcId="{A8348C2A-7128-4000-8425-79ADEA9635A4}" destId="{D60E2514-FEA0-42AE-B4BA-AF24D346314E}" srcOrd="4" destOrd="0" presId="urn:microsoft.com/office/officeart/2018/2/layout/IconVerticalSolidList"/>
    <dgm:cxn modelId="{25CE4422-3B4A-42D4-9735-025B64EEFE95}" type="presParOf" srcId="{4AC3C357-616A-4177-A02A-7676FBAACA4D}" destId="{1ADC73DA-E725-487D-9D59-BC96A76DEE74}" srcOrd="1" destOrd="0" presId="urn:microsoft.com/office/officeart/2018/2/layout/IconVerticalSolidList"/>
    <dgm:cxn modelId="{FC0F2F54-C5CA-4420-8168-BC7766EDAF32}" type="presParOf" srcId="{4AC3C357-616A-4177-A02A-7676FBAACA4D}" destId="{A7E82876-6289-44CA-B119-424ABD298FC1}" srcOrd="2" destOrd="0" presId="urn:microsoft.com/office/officeart/2018/2/layout/IconVerticalSolidList"/>
    <dgm:cxn modelId="{968D620C-1F89-4C05-A13A-18E033C44356}" type="presParOf" srcId="{A7E82876-6289-44CA-B119-424ABD298FC1}" destId="{FB9F169F-CE9E-4183-89E9-202127BE9FC2}" srcOrd="0" destOrd="0" presId="urn:microsoft.com/office/officeart/2018/2/layout/IconVerticalSolidList"/>
    <dgm:cxn modelId="{0E1526D4-07DA-4875-8558-D2181E278FAD}" type="presParOf" srcId="{A7E82876-6289-44CA-B119-424ABD298FC1}" destId="{A799FAD4-DC75-41D0-B6F9-A079F036E9FE}" srcOrd="1" destOrd="0" presId="urn:microsoft.com/office/officeart/2018/2/layout/IconVerticalSolidList"/>
    <dgm:cxn modelId="{6CAF9571-7330-40EC-B581-7A957B23F970}" type="presParOf" srcId="{A7E82876-6289-44CA-B119-424ABD298FC1}" destId="{39A2B6BD-FCD3-47CC-9388-A7A00A77CF5C}" srcOrd="2" destOrd="0" presId="urn:microsoft.com/office/officeart/2018/2/layout/IconVerticalSolidList"/>
    <dgm:cxn modelId="{BFD8E3BA-03C2-4372-848B-7EBFC366D961}" type="presParOf" srcId="{A7E82876-6289-44CA-B119-424ABD298FC1}" destId="{D3434E00-3045-4C67-9962-585382E579AE}" srcOrd="3" destOrd="0" presId="urn:microsoft.com/office/officeart/2018/2/layout/IconVerticalSolidList"/>
    <dgm:cxn modelId="{01A1C078-F5CA-4420-AFDE-1CF8CBBEFB8C}" type="presParOf" srcId="{A7E82876-6289-44CA-B119-424ABD298FC1}" destId="{529F3C48-EA09-4EF4-9F82-798A351D859C}" srcOrd="4" destOrd="0" presId="urn:microsoft.com/office/officeart/2018/2/layout/IconVerticalSolidList"/>
    <dgm:cxn modelId="{9B32E1BA-5853-4ED3-81AF-86ACA2BDE01F}" type="presParOf" srcId="{4AC3C357-616A-4177-A02A-7676FBAACA4D}" destId="{ABFF578A-FD53-42D6-A4B8-FEEBA66565B0}" srcOrd="3" destOrd="0" presId="urn:microsoft.com/office/officeart/2018/2/layout/IconVerticalSolidList"/>
    <dgm:cxn modelId="{F52C1D32-3CF3-4423-A883-0A49F5A06103}" type="presParOf" srcId="{4AC3C357-616A-4177-A02A-7676FBAACA4D}" destId="{D020BCEE-2367-456F-B9CC-4D84007E1D00}" srcOrd="4" destOrd="0" presId="urn:microsoft.com/office/officeart/2018/2/layout/IconVerticalSolidList"/>
    <dgm:cxn modelId="{0A2E2E96-B640-4421-BA05-AF85B09C6605}" type="presParOf" srcId="{D020BCEE-2367-456F-B9CC-4D84007E1D00}" destId="{6C7BD738-0824-403C-BDDE-D2F17C67F3D1}" srcOrd="0" destOrd="0" presId="urn:microsoft.com/office/officeart/2018/2/layout/IconVerticalSolidList"/>
    <dgm:cxn modelId="{85799127-CD9C-41D0-AF18-1D7F5697FD9A}" type="presParOf" srcId="{D020BCEE-2367-456F-B9CC-4D84007E1D00}" destId="{321B787D-11E2-4D0A-88BD-C7EFDE5EA54E}" srcOrd="1" destOrd="0" presId="urn:microsoft.com/office/officeart/2018/2/layout/IconVerticalSolidList"/>
    <dgm:cxn modelId="{1D9C7C0E-D425-4771-8A4B-33271ADD39C4}" type="presParOf" srcId="{D020BCEE-2367-456F-B9CC-4D84007E1D00}" destId="{3D87E5B5-418C-4E58-96F7-F4A7AFA0E137}" srcOrd="2" destOrd="0" presId="urn:microsoft.com/office/officeart/2018/2/layout/IconVerticalSolidList"/>
    <dgm:cxn modelId="{429C27B9-A6D3-48E4-AB98-D062BA9191B5}" type="presParOf" srcId="{D020BCEE-2367-456F-B9CC-4D84007E1D00}" destId="{17835B8D-22E3-462B-9777-B99323FD90CD}" srcOrd="3" destOrd="0" presId="urn:microsoft.com/office/officeart/2018/2/layout/IconVerticalSolidList"/>
    <dgm:cxn modelId="{06BAE8E7-FE3E-4CF0-A959-FBC1E0A6A344}" type="presParOf" srcId="{D020BCEE-2367-456F-B9CC-4D84007E1D00}" destId="{7181DC64-B0C2-4B49-BD2E-BB4B0686AF49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508971-F060-41DE-B0C5-8DAA1E2E7482}">
      <dsp:nvSpPr>
        <dsp:cNvPr id="0" name=""/>
        <dsp:cNvSpPr/>
      </dsp:nvSpPr>
      <dsp:spPr>
        <a:xfrm>
          <a:off x="0" y="504"/>
          <a:ext cx="4773168" cy="118124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188232-C9AD-4A43-9D75-3273435149B8}">
      <dsp:nvSpPr>
        <dsp:cNvPr id="0" name=""/>
        <dsp:cNvSpPr/>
      </dsp:nvSpPr>
      <dsp:spPr>
        <a:xfrm>
          <a:off x="357327" y="266285"/>
          <a:ext cx="649685" cy="64968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AB4749-5A21-4CCE-80BD-FE5B968BFF28}">
      <dsp:nvSpPr>
        <dsp:cNvPr id="0" name=""/>
        <dsp:cNvSpPr/>
      </dsp:nvSpPr>
      <dsp:spPr>
        <a:xfrm>
          <a:off x="1364340" y="504"/>
          <a:ext cx="2147925" cy="1181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015" tIns="125015" rIns="125015" bIns="12501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CAD for NISQ computing is </a:t>
          </a:r>
          <a:r>
            <a:rPr lang="en-US" sz="1900" b="1" kern="1200"/>
            <a:t>cost efficient</a:t>
          </a:r>
          <a:endParaRPr lang="en-US" sz="1900" kern="1200"/>
        </a:p>
      </dsp:txBody>
      <dsp:txXfrm>
        <a:off x="1364340" y="504"/>
        <a:ext cx="2147925" cy="1181246"/>
      </dsp:txXfrm>
    </dsp:sp>
    <dsp:sp modelId="{D60E2514-FEA0-42AE-B4BA-AF24D346314E}">
      <dsp:nvSpPr>
        <dsp:cNvPr id="0" name=""/>
        <dsp:cNvSpPr/>
      </dsp:nvSpPr>
      <dsp:spPr>
        <a:xfrm>
          <a:off x="3512265" y="504"/>
          <a:ext cx="1260902" cy="1181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015" tIns="125015" rIns="125015" bIns="125015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Saves Physical Material, Energy, Time, &amp; Money</a:t>
          </a:r>
        </a:p>
      </dsp:txBody>
      <dsp:txXfrm>
        <a:off x="3512265" y="504"/>
        <a:ext cx="1260902" cy="1181246"/>
      </dsp:txXfrm>
    </dsp:sp>
    <dsp:sp modelId="{FB9F169F-CE9E-4183-89E9-202127BE9FC2}">
      <dsp:nvSpPr>
        <dsp:cNvPr id="0" name=""/>
        <dsp:cNvSpPr/>
      </dsp:nvSpPr>
      <dsp:spPr>
        <a:xfrm>
          <a:off x="0" y="1477063"/>
          <a:ext cx="4773168" cy="118124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99FAD4-DC75-41D0-B6F9-A079F036E9FE}">
      <dsp:nvSpPr>
        <dsp:cNvPr id="0" name=""/>
        <dsp:cNvSpPr/>
      </dsp:nvSpPr>
      <dsp:spPr>
        <a:xfrm>
          <a:off x="357327" y="1742844"/>
          <a:ext cx="649685" cy="64968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434E00-3045-4C67-9962-585382E579AE}">
      <dsp:nvSpPr>
        <dsp:cNvPr id="0" name=""/>
        <dsp:cNvSpPr/>
      </dsp:nvSpPr>
      <dsp:spPr>
        <a:xfrm>
          <a:off x="1364340" y="1477063"/>
          <a:ext cx="2147925" cy="1181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015" tIns="125015" rIns="125015" bIns="12501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CAD offers complete </a:t>
          </a:r>
          <a:r>
            <a:rPr lang="en-US" sz="1900" b="1" kern="1200"/>
            <a:t>control over parameters</a:t>
          </a:r>
          <a:endParaRPr lang="en-US" sz="1900" kern="1200"/>
        </a:p>
      </dsp:txBody>
      <dsp:txXfrm>
        <a:off x="1364340" y="1477063"/>
        <a:ext cx="2147925" cy="1181246"/>
      </dsp:txXfrm>
    </dsp:sp>
    <dsp:sp modelId="{529F3C48-EA09-4EF4-9F82-798A351D859C}">
      <dsp:nvSpPr>
        <dsp:cNvPr id="0" name=""/>
        <dsp:cNvSpPr/>
      </dsp:nvSpPr>
      <dsp:spPr>
        <a:xfrm>
          <a:off x="3512265" y="1477063"/>
          <a:ext cx="1260902" cy="1181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015" tIns="125015" rIns="125015" bIns="125015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Enables designs tailored to one’s own lab environment</a:t>
          </a:r>
        </a:p>
      </dsp:txBody>
      <dsp:txXfrm>
        <a:off x="3512265" y="1477063"/>
        <a:ext cx="1260902" cy="1181246"/>
      </dsp:txXfrm>
    </dsp:sp>
    <dsp:sp modelId="{6C7BD738-0824-403C-BDDE-D2F17C67F3D1}">
      <dsp:nvSpPr>
        <dsp:cNvPr id="0" name=""/>
        <dsp:cNvSpPr/>
      </dsp:nvSpPr>
      <dsp:spPr>
        <a:xfrm>
          <a:off x="0" y="2953622"/>
          <a:ext cx="4773168" cy="118124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1B787D-11E2-4D0A-88BD-C7EFDE5EA54E}">
      <dsp:nvSpPr>
        <dsp:cNvPr id="0" name=""/>
        <dsp:cNvSpPr/>
      </dsp:nvSpPr>
      <dsp:spPr>
        <a:xfrm>
          <a:off x="357327" y="3219402"/>
          <a:ext cx="649685" cy="64968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835B8D-22E3-462B-9777-B99323FD90CD}">
      <dsp:nvSpPr>
        <dsp:cNvPr id="0" name=""/>
        <dsp:cNvSpPr/>
      </dsp:nvSpPr>
      <dsp:spPr>
        <a:xfrm>
          <a:off x="1364340" y="2953622"/>
          <a:ext cx="2147925" cy="1181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015" tIns="125015" rIns="125015" bIns="12501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CAD allows </a:t>
          </a:r>
          <a:r>
            <a:rPr lang="en-US" sz="1900" b="1" kern="1200"/>
            <a:t>an iterative design process</a:t>
          </a:r>
          <a:endParaRPr lang="en-US" sz="1900" kern="1200"/>
        </a:p>
      </dsp:txBody>
      <dsp:txXfrm>
        <a:off x="1364340" y="2953622"/>
        <a:ext cx="2147925" cy="1181246"/>
      </dsp:txXfrm>
    </dsp:sp>
    <dsp:sp modelId="{7181DC64-B0C2-4B49-BD2E-BB4B0686AF49}">
      <dsp:nvSpPr>
        <dsp:cNvPr id="0" name=""/>
        <dsp:cNvSpPr/>
      </dsp:nvSpPr>
      <dsp:spPr>
        <a:xfrm>
          <a:off x="3512265" y="2953622"/>
          <a:ext cx="1260902" cy="1181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015" tIns="125015" rIns="125015" bIns="125015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Materials may be limited and only one prototype can be developed at a time</a:t>
          </a:r>
        </a:p>
      </dsp:txBody>
      <dsp:txXfrm>
        <a:off x="3512265" y="2953622"/>
        <a:ext cx="1260902" cy="11812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51D947-054B-449F-9743-98A4B802E69C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C296EA-C997-4A7D-B720-783CB3099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21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296EA-C997-4A7D-B720-783CB309926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280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296EA-C997-4A7D-B720-783CB309926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8287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296EA-C997-4A7D-B720-783CB309926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7056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296EA-C997-4A7D-B720-783CB309926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927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296EA-C997-4A7D-B720-783CB309926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8449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296EA-C997-4A7D-B720-783CB309926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809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296EA-C997-4A7D-B720-783CB309926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012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296EA-C997-4A7D-B720-783CB309926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386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296EA-C997-4A7D-B720-783CB309926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797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296EA-C997-4A7D-B720-783CB309926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874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296EA-C997-4A7D-B720-783CB309926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7355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296EA-C997-4A7D-B720-783CB309926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173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296EA-C997-4A7D-B720-783CB309926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687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296EA-C997-4A7D-B720-783CB309926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03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662436F-7E1C-4543-917F-2DB7AF9C0A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70006"/>
            <a:ext cx="7886700" cy="1512038"/>
          </a:xfrm>
        </p:spPr>
        <p:txBody>
          <a:bodyPr anchor="b"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707FAF2-9310-E64A-BF65-F16E6CD0423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888" y="2002285"/>
            <a:ext cx="7886700" cy="562570"/>
          </a:xfrm>
        </p:spPr>
        <p:txBody>
          <a:bodyPr>
            <a:normAutofit/>
          </a:bodyPr>
          <a:lstStyle>
            <a:lvl1pPr marL="0" indent="0">
              <a:buNone/>
              <a:defRPr sz="1600" b="1" spc="10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D488C8C-1B01-554E-ACC6-8C39DB14C6A2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23888" y="4409631"/>
            <a:ext cx="7886700" cy="297332"/>
          </a:xfrm>
        </p:spPr>
        <p:txBody>
          <a:bodyPr>
            <a:normAutofit/>
          </a:bodyPr>
          <a:lstStyle>
            <a:lvl1pPr marL="0" indent="0">
              <a:buNone/>
              <a:defRPr sz="1400" b="0">
                <a:solidFill>
                  <a:srgbClr val="ECEAD1"/>
                </a:solidFill>
                <a:effectLst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 Name | Date</a:t>
            </a:r>
          </a:p>
        </p:txBody>
      </p:sp>
    </p:spTree>
    <p:extLst>
      <p:ext uri="{BB962C8B-B14F-4D97-AF65-F5344CB8AC3E}">
        <p14:creationId xmlns:p14="http://schemas.microsoft.com/office/powerpoint/2010/main" val="3196963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 Header-Green">
    <p:bg>
      <p:bgPr>
        <a:solidFill>
          <a:srgbClr val="0067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011204"/>
            <a:ext cx="7886700" cy="99417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Simple Break Section</a:t>
            </a:r>
          </a:p>
        </p:txBody>
      </p:sp>
    </p:spTree>
    <p:extLst>
      <p:ext uri="{BB962C8B-B14F-4D97-AF65-F5344CB8AC3E}">
        <p14:creationId xmlns:p14="http://schemas.microsoft.com/office/powerpoint/2010/main" val="16637642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 Header-Gray">
    <p:bg>
      <p:bgPr>
        <a:solidFill>
          <a:srgbClr val="7E96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011204"/>
            <a:ext cx="7886700" cy="99417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Simple Break Section</a:t>
            </a:r>
          </a:p>
        </p:txBody>
      </p:sp>
    </p:spTree>
    <p:extLst>
      <p:ext uri="{BB962C8B-B14F-4D97-AF65-F5344CB8AC3E}">
        <p14:creationId xmlns:p14="http://schemas.microsoft.com/office/powerpoint/2010/main" val="29904835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-Photo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A3B7135-3D78-0E4B-9C26-9E7303734618}"/>
              </a:ext>
            </a:extLst>
          </p:cNvPr>
          <p:cNvSpPr/>
          <p:nvPr userDrawn="1"/>
        </p:nvSpPr>
        <p:spPr>
          <a:xfrm>
            <a:off x="182880" y="219456"/>
            <a:ext cx="8750808" cy="4754880"/>
          </a:xfrm>
          <a:prstGeom prst="rect">
            <a:avLst/>
          </a:prstGeom>
          <a:solidFill>
            <a:srgbClr val="00674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52DF257-01E2-CC4F-84E8-92951174BD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011204"/>
            <a:ext cx="7886700" cy="99417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Simple Break Section</a:t>
            </a:r>
          </a:p>
        </p:txBody>
      </p:sp>
    </p:spTree>
    <p:extLst>
      <p:ext uri="{BB962C8B-B14F-4D97-AF65-F5344CB8AC3E}">
        <p14:creationId xmlns:p14="http://schemas.microsoft.com/office/powerpoint/2010/main" val="1548156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-Photo-2">
    <p:bg>
      <p:bgPr>
        <a:solidFill>
          <a:srgbClr val="0067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011203"/>
            <a:ext cx="3145064" cy="2734967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Simple Break Section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D0E8F77-71F3-F946-9D23-CC819E7051D6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4572000" y="0"/>
            <a:ext cx="4572000" cy="5143500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30883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85F8F3-4D20-5E43-8EB9-992296EA04A9}"/>
              </a:ext>
            </a:extLst>
          </p:cNvPr>
          <p:cNvSpPr/>
          <p:nvPr userDrawn="1"/>
        </p:nvSpPr>
        <p:spPr>
          <a:xfrm>
            <a:off x="0" y="-34017"/>
            <a:ext cx="3887391" cy="5204389"/>
          </a:xfrm>
          <a:prstGeom prst="rect">
            <a:avLst/>
          </a:prstGeom>
          <a:solidFill>
            <a:srgbClr val="006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4709" y="740569"/>
            <a:ext cx="4371831" cy="3655219"/>
          </a:xfrm>
        </p:spPr>
        <p:txBody>
          <a:bodyPr/>
          <a:lstStyle>
            <a:lvl1pPr>
              <a:defRPr sz="2400">
                <a:solidFill>
                  <a:srgbClr val="006747"/>
                </a:solidFill>
              </a:defRPr>
            </a:lvl1pPr>
            <a:lvl2pPr>
              <a:defRPr sz="2100">
                <a:solidFill>
                  <a:srgbClr val="006747"/>
                </a:solidFill>
              </a:defRPr>
            </a:lvl2pPr>
            <a:lvl3pPr>
              <a:defRPr sz="1800">
                <a:solidFill>
                  <a:srgbClr val="006747"/>
                </a:solidFill>
              </a:defRPr>
            </a:lvl3pPr>
            <a:lvl4pPr>
              <a:defRPr sz="1500">
                <a:solidFill>
                  <a:srgbClr val="006747"/>
                </a:solidFill>
              </a:defRPr>
            </a:lvl4pPr>
            <a:lvl5pPr>
              <a:defRPr sz="1500">
                <a:solidFill>
                  <a:srgbClr val="006747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C011-0DA0-DB45-996E-85C7F379A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2079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85F8F3-4D20-5E43-8EB9-992296EA04A9}"/>
              </a:ext>
            </a:extLst>
          </p:cNvPr>
          <p:cNvSpPr/>
          <p:nvPr userDrawn="1"/>
        </p:nvSpPr>
        <p:spPr>
          <a:xfrm>
            <a:off x="0" y="-34016"/>
            <a:ext cx="9144000" cy="2191590"/>
          </a:xfrm>
          <a:prstGeom prst="rect">
            <a:avLst/>
          </a:prstGeom>
          <a:solidFill>
            <a:srgbClr val="006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0" y="342900"/>
            <a:ext cx="3099679" cy="1200150"/>
          </a:xfrm>
        </p:spPr>
        <p:txBody>
          <a:bodyPr anchor="b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604"/>
            <a:ext cx="4034626" cy="220894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466069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C011-0DA0-DB45-996E-85C7F379AB4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C83AE0ED-DAFE-6347-ACD6-B8BA2CC2DB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33963" y="-33338"/>
            <a:ext cx="3606800" cy="3732213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51888F3-4D41-1847-B79F-091A153FEBA7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5033963" y="3871644"/>
            <a:ext cx="3606800" cy="453776"/>
          </a:xfrm>
        </p:spPr>
        <p:txBody>
          <a:bodyPr/>
          <a:lstStyle>
            <a:lvl1pPr marL="0" indent="0" algn="ctr">
              <a:buNone/>
              <a:defRPr sz="1200">
                <a:solidFill>
                  <a:srgbClr val="466069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6025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>
                <a:solidFill>
                  <a:srgbClr val="006747"/>
                </a:solidFill>
              </a:defRPr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>
                <a:solidFill>
                  <a:srgbClr val="466069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C011-0DA0-DB45-996E-85C7F379AB4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BF4C2C-1ED6-0F47-810A-EE823A1E98D4}"/>
              </a:ext>
            </a:extLst>
          </p:cNvPr>
          <p:cNvSpPr/>
          <p:nvPr userDrawn="1"/>
        </p:nvSpPr>
        <p:spPr>
          <a:xfrm>
            <a:off x="0" y="0"/>
            <a:ext cx="9144000" cy="139304"/>
          </a:xfrm>
          <a:prstGeom prst="rect">
            <a:avLst/>
          </a:prstGeom>
          <a:solidFill>
            <a:srgbClr val="006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578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-logo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66172" y="740569"/>
            <a:ext cx="2949178" cy="802480"/>
          </a:xfrm>
        </p:spPr>
        <p:txBody>
          <a:bodyPr anchor="b"/>
          <a:lstStyle>
            <a:lvl1pPr>
              <a:defRPr sz="2400">
                <a:solidFill>
                  <a:srgbClr val="006747"/>
                </a:solidFill>
              </a:defRPr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66172" y="1543050"/>
            <a:ext cx="2949178" cy="2858691"/>
          </a:xfrm>
        </p:spPr>
        <p:txBody>
          <a:bodyPr/>
          <a:lstStyle>
            <a:lvl1pPr marL="0" indent="0">
              <a:buNone/>
              <a:defRPr sz="1200">
                <a:solidFill>
                  <a:srgbClr val="466069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C011-0DA0-DB45-996E-85C7F379AB4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hart Placeholder 5">
            <a:extLst>
              <a:ext uri="{FF2B5EF4-FFF2-40B4-BE49-F238E27FC236}">
                <a16:creationId xmlns:a16="http://schemas.microsoft.com/office/drawing/2014/main" id="{88B55E94-566B-064E-82B6-C977F84F7C65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60663" y="740569"/>
            <a:ext cx="4627562" cy="36544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946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71098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20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ED12-1E52-6C4E-9F94-C31ED28A5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67360"/>
            <a:ext cx="7886700" cy="1087964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DF4F18-B776-DD4E-AAD8-649F4A38F1E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888" y="1575565"/>
            <a:ext cx="7886700" cy="562570"/>
          </a:xfrm>
        </p:spPr>
        <p:txBody>
          <a:bodyPr>
            <a:normAutofit/>
          </a:bodyPr>
          <a:lstStyle>
            <a:lvl1pPr marL="0" indent="0" algn="r">
              <a:buNone/>
              <a:defRPr sz="1600" b="1" spc="10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C5BBF53-4D71-3C4A-B4D0-13621C769C2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23888" y="2296351"/>
            <a:ext cx="7886700" cy="297332"/>
          </a:xfrm>
        </p:spPr>
        <p:txBody>
          <a:bodyPr>
            <a:normAutofit/>
          </a:bodyPr>
          <a:lstStyle>
            <a:lvl1pPr marL="0" indent="0" algn="r">
              <a:buNone/>
              <a:defRPr sz="1400" b="0">
                <a:solidFill>
                  <a:srgbClr val="ECEAD1"/>
                </a:solidFill>
                <a:effectLst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 Name | Date</a:t>
            </a:r>
          </a:p>
        </p:txBody>
      </p:sp>
    </p:spTree>
    <p:extLst>
      <p:ext uri="{BB962C8B-B14F-4D97-AF65-F5344CB8AC3E}">
        <p14:creationId xmlns:p14="http://schemas.microsoft.com/office/powerpoint/2010/main" val="438533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Logo-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575352"/>
            <a:ext cx="7886700" cy="692663"/>
          </a:xfrm>
        </p:spPr>
        <p:txBody>
          <a:bodyPr/>
          <a:lstStyle>
            <a:lvl1pPr>
              <a:defRPr>
                <a:solidFill>
                  <a:srgbClr val="006747"/>
                </a:solidFill>
              </a:defRPr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466069"/>
                </a:solidFill>
              </a:defRPr>
            </a:lvl1pPr>
            <a:lvl2pPr>
              <a:defRPr>
                <a:solidFill>
                  <a:srgbClr val="466069"/>
                </a:solidFill>
              </a:defRPr>
            </a:lvl2pPr>
            <a:lvl3pPr>
              <a:defRPr>
                <a:solidFill>
                  <a:srgbClr val="466069"/>
                </a:solidFill>
              </a:defRPr>
            </a:lvl3pPr>
            <a:lvl4pPr>
              <a:defRPr>
                <a:solidFill>
                  <a:srgbClr val="466069"/>
                </a:solidFill>
              </a:defRPr>
            </a:lvl4pPr>
            <a:lvl5pPr>
              <a:defRPr>
                <a:solidFill>
                  <a:srgbClr val="46606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C011-0DA0-DB45-996E-85C7F379A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156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Logo-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6747"/>
                </a:solidFill>
              </a:defRPr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466069"/>
                </a:solidFill>
              </a:defRPr>
            </a:lvl1pPr>
            <a:lvl2pPr>
              <a:defRPr>
                <a:solidFill>
                  <a:srgbClr val="466069"/>
                </a:solidFill>
              </a:defRPr>
            </a:lvl2pPr>
            <a:lvl3pPr>
              <a:defRPr>
                <a:solidFill>
                  <a:srgbClr val="466069"/>
                </a:solidFill>
              </a:defRPr>
            </a:lvl3pPr>
            <a:lvl4pPr>
              <a:defRPr>
                <a:solidFill>
                  <a:srgbClr val="466069"/>
                </a:solidFill>
              </a:defRPr>
            </a:lvl4pPr>
            <a:lvl5pPr>
              <a:defRPr>
                <a:solidFill>
                  <a:srgbClr val="46606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C011-0DA0-DB45-996E-85C7F379AB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745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6747"/>
                </a:solidFill>
              </a:defRPr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466069"/>
                </a:solidFill>
              </a:defRPr>
            </a:lvl1pPr>
            <a:lvl2pPr>
              <a:defRPr>
                <a:solidFill>
                  <a:srgbClr val="466069"/>
                </a:solidFill>
              </a:defRPr>
            </a:lvl2pPr>
            <a:lvl3pPr>
              <a:defRPr>
                <a:solidFill>
                  <a:srgbClr val="466069"/>
                </a:solidFill>
              </a:defRPr>
            </a:lvl3pPr>
            <a:lvl4pPr>
              <a:defRPr>
                <a:solidFill>
                  <a:srgbClr val="466069"/>
                </a:solidFill>
              </a:defRPr>
            </a:lvl4pPr>
            <a:lvl5pPr>
              <a:defRPr>
                <a:solidFill>
                  <a:srgbClr val="46606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B8BCE3-AF16-6D41-B95F-884EAC5A8EB3}"/>
              </a:ext>
            </a:extLst>
          </p:cNvPr>
          <p:cNvSpPr/>
          <p:nvPr userDrawn="1"/>
        </p:nvSpPr>
        <p:spPr>
          <a:xfrm>
            <a:off x="0" y="0"/>
            <a:ext cx="9144000" cy="139304"/>
          </a:xfrm>
          <a:prstGeom prst="rect">
            <a:avLst/>
          </a:prstGeom>
          <a:solidFill>
            <a:srgbClr val="006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C011-0DA0-DB45-996E-85C7F379A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153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6747"/>
                </a:solidFill>
              </a:defRPr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>
            <a:lvl1pPr>
              <a:defRPr>
                <a:solidFill>
                  <a:srgbClr val="466069"/>
                </a:solidFill>
              </a:defRPr>
            </a:lvl1pPr>
            <a:lvl2pPr>
              <a:defRPr>
                <a:solidFill>
                  <a:srgbClr val="466069"/>
                </a:solidFill>
              </a:defRPr>
            </a:lvl2pPr>
            <a:lvl3pPr>
              <a:defRPr>
                <a:solidFill>
                  <a:srgbClr val="466069"/>
                </a:solidFill>
              </a:defRPr>
            </a:lvl3pPr>
            <a:lvl4pPr>
              <a:defRPr>
                <a:solidFill>
                  <a:srgbClr val="466069"/>
                </a:solidFill>
              </a:defRPr>
            </a:lvl4pPr>
            <a:lvl5pPr>
              <a:defRPr>
                <a:solidFill>
                  <a:srgbClr val="46606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>
            <a:lvl1pPr>
              <a:defRPr>
                <a:solidFill>
                  <a:srgbClr val="466069"/>
                </a:solidFill>
              </a:defRPr>
            </a:lvl1pPr>
            <a:lvl2pPr>
              <a:defRPr>
                <a:solidFill>
                  <a:srgbClr val="466069"/>
                </a:solidFill>
              </a:defRPr>
            </a:lvl2pPr>
            <a:lvl3pPr>
              <a:defRPr>
                <a:solidFill>
                  <a:srgbClr val="466069"/>
                </a:solidFill>
              </a:defRPr>
            </a:lvl3pPr>
            <a:lvl4pPr>
              <a:defRPr>
                <a:solidFill>
                  <a:srgbClr val="466069"/>
                </a:solidFill>
              </a:defRPr>
            </a:lvl4pPr>
            <a:lvl5pPr>
              <a:defRPr>
                <a:solidFill>
                  <a:srgbClr val="46606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C011-0DA0-DB45-996E-85C7F379AB4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982119-F744-1E4F-96A4-52E6E6E53056}"/>
              </a:ext>
            </a:extLst>
          </p:cNvPr>
          <p:cNvSpPr/>
          <p:nvPr userDrawn="1"/>
        </p:nvSpPr>
        <p:spPr>
          <a:xfrm>
            <a:off x="0" y="0"/>
            <a:ext cx="9144000" cy="139304"/>
          </a:xfrm>
          <a:prstGeom prst="rect">
            <a:avLst/>
          </a:prstGeom>
          <a:solidFill>
            <a:srgbClr val="006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935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73844"/>
            <a:ext cx="7886700" cy="994172"/>
          </a:xfrm>
        </p:spPr>
        <p:txBody>
          <a:bodyPr/>
          <a:lstStyle>
            <a:lvl1pPr>
              <a:defRPr>
                <a:solidFill>
                  <a:srgbClr val="006747"/>
                </a:solidFill>
              </a:defRPr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B8BCE3-AF16-6D41-B95F-884EAC5A8EB3}"/>
              </a:ext>
            </a:extLst>
          </p:cNvPr>
          <p:cNvSpPr/>
          <p:nvPr userDrawn="1"/>
        </p:nvSpPr>
        <p:spPr>
          <a:xfrm>
            <a:off x="1" y="0"/>
            <a:ext cx="179462" cy="5143500"/>
          </a:xfrm>
          <a:prstGeom prst="rect">
            <a:avLst/>
          </a:prstGeom>
          <a:solidFill>
            <a:srgbClr val="006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C011-0DA0-DB45-996E-85C7F379AB4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BB23591-16BE-954D-B59B-91BFDA6632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>
            <a:lvl1pPr>
              <a:defRPr>
                <a:solidFill>
                  <a:srgbClr val="466069"/>
                </a:solidFill>
              </a:defRPr>
            </a:lvl1pPr>
            <a:lvl2pPr>
              <a:defRPr>
                <a:solidFill>
                  <a:srgbClr val="466069"/>
                </a:solidFill>
              </a:defRPr>
            </a:lvl2pPr>
            <a:lvl3pPr>
              <a:defRPr>
                <a:solidFill>
                  <a:srgbClr val="466069"/>
                </a:solidFill>
              </a:defRPr>
            </a:lvl3pPr>
            <a:lvl4pPr>
              <a:defRPr>
                <a:solidFill>
                  <a:srgbClr val="466069"/>
                </a:solidFill>
              </a:defRPr>
            </a:lvl4pPr>
            <a:lvl5pPr>
              <a:defRPr>
                <a:solidFill>
                  <a:srgbClr val="46606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BE2CF947-D569-5840-90FE-2AE8871A80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650" y="1369219"/>
            <a:ext cx="3874984" cy="326350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11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-3">
    <p:bg>
      <p:bgPr>
        <a:solidFill>
          <a:srgbClr val="ECEA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6747"/>
                </a:solidFill>
              </a:defRPr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>
            <a:lvl1pPr>
              <a:defRPr>
                <a:solidFill>
                  <a:srgbClr val="466069"/>
                </a:solidFill>
              </a:defRPr>
            </a:lvl1pPr>
            <a:lvl2pPr>
              <a:defRPr>
                <a:solidFill>
                  <a:srgbClr val="466069"/>
                </a:solidFill>
              </a:defRPr>
            </a:lvl2pPr>
            <a:lvl3pPr>
              <a:defRPr>
                <a:solidFill>
                  <a:srgbClr val="466069"/>
                </a:solidFill>
              </a:defRPr>
            </a:lvl3pPr>
            <a:lvl4pPr>
              <a:defRPr>
                <a:solidFill>
                  <a:srgbClr val="466069"/>
                </a:solidFill>
              </a:defRPr>
            </a:lvl4pPr>
            <a:lvl5pPr>
              <a:defRPr>
                <a:solidFill>
                  <a:srgbClr val="46606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>
            <a:lvl1pPr>
              <a:defRPr>
                <a:solidFill>
                  <a:srgbClr val="466069"/>
                </a:solidFill>
              </a:defRPr>
            </a:lvl1pPr>
            <a:lvl2pPr>
              <a:defRPr>
                <a:solidFill>
                  <a:srgbClr val="466069"/>
                </a:solidFill>
              </a:defRPr>
            </a:lvl2pPr>
            <a:lvl3pPr>
              <a:defRPr>
                <a:solidFill>
                  <a:srgbClr val="466069"/>
                </a:solidFill>
              </a:defRPr>
            </a:lvl3pPr>
            <a:lvl4pPr>
              <a:defRPr>
                <a:solidFill>
                  <a:srgbClr val="466069"/>
                </a:solidFill>
              </a:defRPr>
            </a:lvl4pPr>
            <a:lvl5pPr>
              <a:defRPr>
                <a:solidFill>
                  <a:srgbClr val="46606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C011-0DA0-DB45-996E-85C7F379AB4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982119-F744-1E4F-96A4-52E6E6E53056}"/>
              </a:ext>
            </a:extLst>
          </p:cNvPr>
          <p:cNvSpPr/>
          <p:nvPr userDrawn="1"/>
        </p:nvSpPr>
        <p:spPr>
          <a:xfrm>
            <a:off x="0" y="0"/>
            <a:ext cx="9144000" cy="139304"/>
          </a:xfrm>
          <a:prstGeom prst="rect">
            <a:avLst/>
          </a:prstGeom>
          <a:solidFill>
            <a:srgbClr val="006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482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273844"/>
            <a:ext cx="7886700" cy="994172"/>
          </a:xfrm>
        </p:spPr>
        <p:txBody>
          <a:bodyPr/>
          <a:lstStyle>
            <a:lvl1pPr>
              <a:defRPr>
                <a:solidFill>
                  <a:srgbClr val="006747"/>
                </a:solidFill>
              </a:defRPr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006747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>
            <a:lvl1pPr>
              <a:defRPr>
                <a:solidFill>
                  <a:srgbClr val="466069"/>
                </a:solidFill>
              </a:defRPr>
            </a:lvl1pPr>
            <a:lvl2pPr>
              <a:defRPr>
                <a:solidFill>
                  <a:srgbClr val="466069"/>
                </a:solidFill>
              </a:defRPr>
            </a:lvl2pPr>
            <a:lvl3pPr>
              <a:defRPr>
                <a:solidFill>
                  <a:srgbClr val="466069"/>
                </a:solidFill>
              </a:defRPr>
            </a:lvl3pPr>
            <a:lvl4pPr>
              <a:defRPr>
                <a:solidFill>
                  <a:srgbClr val="466069"/>
                </a:solidFill>
              </a:defRPr>
            </a:lvl4pPr>
            <a:lvl5pPr>
              <a:defRPr>
                <a:solidFill>
                  <a:srgbClr val="46606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006747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>
            <a:lvl1pPr>
              <a:defRPr>
                <a:solidFill>
                  <a:srgbClr val="466069"/>
                </a:solidFill>
              </a:defRPr>
            </a:lvl1pPr>
            <a:lvl2pPr>
              <a:defRPr>
                <a:solidFill>
                  <a:srgbClr val="466069"/>
                </a:solidFill>
              </a:defRPr>
            </a:lvl2pPr>
            <a:lvl3pPr>
              <a:defRPr>
                <a:solidFill>
                  <a:srgbClr val="466069"/>
                </a:solidFill>
              </a:defRPr>
            </a:lvl3pPr>
            <a:lvl4pPr>
              <a:defRPr>
                <a:solidFill>
                  <a:srgbClr val="466069"/>
                </a:solidFill>
              </a:defRPr>
            </a:lvl4pPr>
            <a:lvl5pPr>
              <a:defRPr>
                <a:solidFill>
                  <a:srgbClr val="46606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C011-0DA0-DB45-996E-85C7F379AB4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E8CF8B-D494-CC47-8E2D-52DC8E8EF28F}"/>
              </a:ext>
            </a:extLst>
          </p:cNvPr>
          <p:cNvSpPr/>
          <p:nvPr userDrawn="1"/>
        </p:nvSpPr>
        <p:spPr>
          <a:xfrm>
            <a:off x="0" y="0"/>
            <a:ext cx="9144000" cy="139304"/>
          </a:xfrm>
          <a:prstGeom prst="rect">
            <a:avLst/>
          </a:prstGeom>
          <a:solidFill>
            <a:srgbClr val="006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911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30E96-9F1D-4749-BDBF-344ADF8F90F9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EC011-0DA0-DB45-996E-85C7F379A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561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677" r:id="rId3"/>
    <p:sldLayoutId id="2147483676" r:id="rId4"/>
    <p:sldLayoutId id="2147483662" r:id="rId5"/>
    <p:sldLayoutId id="2147483664" r:id="rId6"/>
    <p:sldLayoutId id="2147483672" r:id="rId7"/>
    <p:sldLayoutId id="2147483675" r:id="rId8"/>
    <p:sldLayoutId id="2147483665" r:id="rId9"/>
    <p:sldLayoutId id="2147483666" r:id="rId10"/>
    <p:sldLayoutId id="2147483671" r:id="rId11"/>
    <p:sldLayoutId id="2147483667" r:id="rId12"/>
    <p:sldLayoutId id="2147483670" r:id="rId13"/>
    <p:sldLayoutId id="2147483668" r:id="rId14"/>
    <p:sldLayoutId id="2147483673" r:id="rId15"/>
    <p:sldLayoutId id="2147483669" r:id="rId16"/>
    <p:sldLayoutId id="2147483678" r:id="rId17"/>
    <p:sldLayoutId id="2147483674" r:id="rId18"/>
    <p:sldLayoutId id="2147483680" r:id="rId1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52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7.png"/><Relationship Id="rId7" Type="http://schemas.microsoft.com/office/2017/06/relationships/model3d" Target="../media/model3d2.glb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svg"/><Relationship Id="rId11" Type="http://schemas.microsoft.com/office/2017/06/relationships/model3d" Target="../media/model3d3.glb"/><Relationship Id="rId5" Type="http://schemas.openxmlformats.org/officeDocument/2006/relationships/image" Target="../media/image79.png"/><Relationship Id="rId10" Type="http://schemas.openxmlformats.org/officeDocument/2006/relationships/image" Target="../media/image83.svg"/><Relationship Id="rId4" Type="http://schemas.openxmlformats.org/officeDocument/2006/relationships/image" Target="../media/image78.jpeg"/><Relationship Id="rId9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ibm.com/blog/europe-quantum-datacenter-software" TargetMode="External"/><Relationship Id="rId2" Type="http://schemas.openxmlformats.org/officeDocument/2006/relationships/hyperlink" Target="https://actu.epfl.ch/news/the-first-ever-photograph-of-light-as-both-a-parti/#:~:text=Since%20the%20days%20of%20Einstein,particle%20and%20as%20a%20wave" TargetMode="Externa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newsroom.ibm.com/media-quantum-innovation?keywords=quantum&amp;l=100#gallery_gallery_0:19184" TargetMode="External"/><Relationship Id="rId5" Type="http://schemas.openxmlformats.org/officeDocument/2006/relationships/hyperlink" Target="https://newsroom.ibm.com/media-quantum-innovation?keywords=quantum&amp;l=100#gallery_gallery_0:21676" TargetMode="External"/><Relationship Id="rId4" Type="http://schemas.openxmlformats.org/officeDocument/2006/relationships/hyperlink" Target="https://www.thorlabs.com/newgrouppage9.cfm?objectgroup_id=2729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17/06/relationships/model3d" Target="../media/model3d1.glb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C6DCE-5506-AE49-9AA5-4EB0B2528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Computer Aided Design Tool for NISQ Logic Synthesis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6915A3-AD07-F048-8B5A-7D44B354DF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supporting application specific quantum information, communications, and sensing circuit designs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A854F3-E1E6-B445-9497-094416CE94BE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 dirty="0"/>
              <a:t>Albert Barron Dinkins V | 11.21.2023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244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153" name="Freeform: Shape 6152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14166" cy="51435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155" name="Freeform: Shape 6154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08608" cy="51435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426D8C-F246-7943-AC9F-D2F028CF5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870966"/>
            <a:ext cx="2702052" cy="3394710"/>
          </a:xfrm>
        </p:spPr>
        <p:txBody>
          <a:bodyPr>
            <a:normAutofit/>
          </a:bodyPr>
          <a:lstStyle/>
          <a:p>
            <a:r>
              <a:rPr lang="en-US" dirty="0"/>
              <a:t>Building the QCLDS</a:t>
            </a:r>
          </a:p>
        </p:txBody>
      </p:sp>
      <p:sp>
        <p:nvSpPr>
          <p:cNvPr id="6157" name="Rectangle 6156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11146"/>
            <a:ext cx="96012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7F018-C87B-464B-83D3-7D6A15C3A18A}"/>
              </a:ext>
            </a:extLst>
          </p:cNvPr>
          <p:cNvSpPr>
            <a:spLocks/>
          </p:cNvSpPr>
          <p:nvPr/>
        </p:nvSpPr>
        <p:spPr>
          <a:xfrm>
            <a:off x="3805625" y="1005592"/>
            <a:ext cx="5304575" cy="1751824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285750" indent="-285750" defTabSz="36347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rgbClr val="466069"/>
                </a:solidFill>
                <a:ea typeface="+mn-ea"/>
                <a:cs typeface="+mn-cs"/>
              </a:rPr>
              <a:t>Classical computers cannot efficiently simulate quantum mechanics</a:t>
            </a:r>
          </a:p>
          <a:p>
            <a:pPr marL="285750" indent="-285750" defTabSz="36347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rgbClr val="466069"/>
                </a:solidFill>
                <a:ea typeface="+mn-ea"/>
                <a:cs typeface="+mn-cs"/>
              </a:rPr>
              <a:t>Contains a communications protocol using </a:t>
            </a:r>
            <a:r>
              <a:rPr lang="en-US" sz="1600" kern="1200" dirty="0" err="1">
                <a:solidFill>
                  <a:srgbClr val="466069"/>
                </a:solidFill>
                <a:ea typeface="+mn-ea"/>
                <a:cs typeface="+mn-cs"/>
              </a:rPr>
              <a:t>Qiskit</a:t>
            </a:r>
            <a:r>
              <a:rPr lang="en-US" sz="1600" kern="1200" dirty="0">
                <a:solidFill>
                  <a:srgbClr val="466069"/>
                </a:solidFill>
                <a:ea typeface="+mn-ea"/>
                <a:cs typeface="+mn-cs"/>
              </a:rPr>
              <a:t> to </a:t>
            </a:r>
          </a:p>
          <a:p>
            <a:pPr marL="467487" lvl="1" indent="-285750" defTabSz="36347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rgbClr val="466069"/>
                </a:solidFill>
                <a:ea typeface="+mn-ea"/>
                <a:cs typeface="+mn-cs"/>
              </a:rPr>
              <a:t>Communicate with quantum computer/simulator </a:t>
            </a:r>
          </a:p>
          <a:p>
            <a:pPr marL="467487" lvl="1" indent="-285750" defTabSz="36347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rgbClr val="466069"/>
                </a:solidFill>
                <a:ea typeface="+mn-ea"/>
                <a:cs typeface="+mn-cs"/>
              </a:rPr>
              <a:t>Visualize circuitry</a:t>
            </a:r>
          </a:p>
          <a:p>
            <a:pPr marL="285750" indent="-285750" defTabSz="36347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rgbClr val="466069"/>
                </a:solidFill>
                <a:ea typeface="+mn-ea"/>
                <a:cs typeface="+mn-cs"/>
              </a:rPr>
              <a:t>Leverages Basic Aer Simulators to execute quantum circuits</a:t>
            </a:r>
          </a:p>
          <a:p>
            <a:pPr marL="457200" lvl="1" indent="0">
              <a:spcAft>
                <a:spcPts val="600"/>
              </a:spcAft>
              <a:buNone/>
            </a:pPr>
            <a:endParaRPr lang="en-US" dirty="0">
              <a:solidFill>
                <a:srgbClr val="466069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C98604-166B-58B1-BD35-2436B7CAF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9103" y="485196"/>
            <a:ext cx="5014430" cy="221095"/>
          </a:xfrm>
          <a:prstGeom prst="rect">
            <a:avLst/>
          </a:prstGeom>
        </p:spPr>
      </p:pic>
      <p:pic>
        <p:nvPicPr>
          <p:cNvPr id="6146" name="Picture 2" descr="IBM's first quantum data center in Europe | IBM Research Blog">
            <a:extLst>
              <a:ext uri="{FF2B5EF4-FFF2-40B4-BE49-F238E27FC236}">
                <a16:creationId xmlns:a16="http://schemas.microsoft.com/office/drawing/2014/main" id="{8B76FB55-A810-A504-884E-94AA02926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293" y="2804857"/>
            <a:ext cx="4087579" cy="230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FA7D54-3EC2-B311-15A0-59D1B2705EC8}"/>
              </a:ext>
            </a:extLst>
          </p:cNvPr>
          <p:cNvSpPr txBox="1"/>
          <p:nvPr/>
        </p:nvSpPr>
        <p:spPr>
          <a:xfrm>
            <a:off x="6457913" y="4777962"/>
            <a:ext cx="25258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IBM Quantum Data Center in Europe [2]</a:t>
            </a:r>
          </a:p>
        </p:txBody>
      </p:sp>
      <p:pic>
        <p:nvPicPr>
          <p:cNvPr id="7" name="Graphic 6" descr="Database with solid fill">
            <a:extLst>
              <a:ext uri="{FF2B5EF4-FFF2-40B4-BE49-F238E27FC236}">
                <a16:creationId xmlns:a16="http://schemas.microsoft.com/office/drawing/2014/main" id="{89919246-93FE-E12E-E057-BBF814E69A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6743" y="3482561"/>
            <a:ext cx="1295401" cy="129540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4986638-DABB-766F-836E-4BFE0DA596FD}"/>
              </a:ext>
            </a:extLst>
          </p:cNvPr>
          <p:cNvGrpSpPr/>
          <p:nvPr/>
        </p:nvGrpSpPr>
        <p:grpSpPr>
          <a:xfrm>
            <a:off x="952358" y="593188"/>
            <a:ext cx="1064170" cy="1055717"/>
            <a:chOff x="911627" y="706291"/>
            <a:chExt cx="1064170" cy="1055717"/>
          </a:xfrm>
        </p:grpSpPr>
        <p:pic>
          <p:nvPicPr>
            <p:cNvPr id="9" name="Graphic 8" descr="Monitor with solid fill">
              <a:extLst>
                <a:ext uri="{FF2B5EF4-FFF2-40B4-BE49-F238E27FC236}">
                  <a16:creationId xmlns:a16="http://schemas.microsoft.com/office/drawing/2014/main" id="{7FDDCB93-D319-26DD-0FBA-91D40F612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11627" y="706291"/>
              <a:ext cx="1055717" cy="105571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FD6ED94-6A7C-E011-E805-B17BCAF23E42}"/>
                </a:ext>
              </a:extLst>
            </p:cNvPr>
            <p:cNvSpPr txBox="1"/>
            <p:nvPr/>
          </p:nvSpPr>
          <p:spPr>
            <a:xfrm>
              <a:off x="1060704" y="978408"/>
              <a:ext cx="9150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71A2FE"/>
                  </a:solidFill>
                  <a:latin typeface="Arial Black" panose="020B0A04020102020204" pitchFamily="34" charset="0"/>
                </a:rPr>
                <a:t>&lt; / &gt;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0191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">
            <a:extLst>
              <a:ext uri="{FF2B5EF4-FFF2-40B4-BE49-F238E27FC236}">
                <a16:creationId xmlns:a16="http://schemas.microsoft.com/office/drawing/2014/main" id="{AF6CB648-9554-488A-B457-99CAAD1DA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3ADCBE7-9330-1CDA-00EB-CDD12DB722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217"/>
            <a:ext cx="9143999" cy="1300054"/>
          </a:xfrm>
          <a:prstGeom prst="rect">
            <a:avLst/>
          </a:prstGeom>
          <a:ln>
            <a:noFill/>
          </a:ln>
          <a:effectLst>
            <a:outerShdw blurRad="254000" dist="381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426D8C-F246-7943-AC9F-D2F028CF5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565" y="188417"/>
            <a:ext cx="8234870" cy="921225"/>
          </a:xfrm>
        </p:spPr>
        <p:txBody>
          <a:bodyPr>
            <a:normAutofit/>
          </a:bodyPr>
          <a:lstStyle/>
          <a:p>
            <a:r>
              <a:rPr lang="en-US" dirty="0"/>
              <a:t>Building an Algorithm Driven Design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7F018-C87B-464B-83D3-7D6A15C3A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078" y="1477017"/>
            <a:ext cx="4450922" cy="3486303"/>
          </a:xfrm>
        </p:spPr>
        <p:txBody>
          <a:bodyPr anchor="ctr">
            <a:normAutofit/>
          </a:bodyPr>
          <a:lstStyle/>
          <a:p>
            <a:r>
              <a:rPr lang="en-US" sz="1500" dirty="0" err="1"/>
              <a:t>Qiskit</a:t>
            </a:r>
            <a:r>
              <a:rPr lang="en-US" sz="1500" dirty="0"/>
              <a:t> has several algorithms already defined, but their definitions are complex or depreciated</a:t>
            </a:r>
          </a:p>
          <a:p>
            <a:r>
              <a:rPr lang="en-US" sz="1500" dirty="0"/>
              <a:t>Existing design tools can be improved become more </a:t>
            </a:r>
            <a:r>
              <a:rPr lang="en-US" sz="1500" b="1" dirty="0"/>
              <a:t>algorithm-intensive</a:t>
            </a:r>
            <a:r>
              <a:rPr lang="en-US" sz="1500" dirty="0"/>
              <a:t> </a:t>
            </a:r>
          </a:p>
          <a:p>
            <a:r>
              <a:rPr lang="en-US" sz="1500" dirty="0"/>
              <a:t>We developed parameterized versions of </a:t>
            </a:r>
            <a:r>
              <a:rPr lang="en-US" sz="1500" b="1" dirty="0" err="1"/>
              <a:t>Deustch-Jozsa</a:t>
            </a:r>
            <a:r>
              <a:rPr lang="en-US" sz="1500" dirty="0"/>
              <a:t>, </a:t>
            </a:r>
            <a:r>
              <a:rPr lang="en-US" sz="1500" b="1" dirty="0"/>
              <a:t>Grover’s Algorithm</a:t>
            </a:r>
            <a:r>
              <a:rPr lang="en-US" sz="1500" dirty="0"/>
              <a:t>, the </a:t>
            </a:r>
            <a:r>
              <a:rPr lang="en-US" sz="1500" b="1" dirty="0"/>
              <a:t>Quantum Fourier Transform and its inverse</a:t>
            </a:r>
            <a:r>
              <a:rPr lang="en-US" sz="1500" dirty="0"/>
              <a:t>, and a </a:t>
            </a:r>
            <a:r>
              <a:rPr lang="en-US" sz="1500" b="1" dirty="0"/>
              <a:t>Quantum Full Adder</a:t>
            </a:r>
          </a:p>
          <a:p>
            <a:r>
              <a:rPr lang="en-US" sz="1500" dirty="0"/>
              <a:t>Configured CADTQL to require less coding from designer</a:t>
            </a:r>
          </a:p>
          <a:p>
            <a:pPr lvl="1"/>
            <a:r>
              <a:rPr lang="en-US" sz="1200" dirty="0"/>
              <a:t>Buttons, tooltips, pop-up windows, text boxes (</a:t>
            </a:r>
            <a:r>
              <a:rPr lang="en-US" sz="1200" dirty="0" err="1"/>
              <a:t>TKinter</a:t>
            </a:r>
            <a:r>
              <a:rPr lang="en-US" sz="1200" dirty="0"/>
              <a:t> UI)</a:t>
            </a:r>
          </a:p>
          <a:p>
            <a:pPr lvl="1"/>
            <a:r>
              <a:rPr lang="en-US" sz="1200" dirty="0"/>
              <a:t>File management</a:t>
            </a:r>
          </a:p>
          <a:p>
            <a:pPr lvl="1"/>
            <a:r>
              <a:rPr lang="en-US" sz="1200" dirty="0"/>
              <a:t>Quantum Algorithms as parameterized function calls</a:t>
            </a:r>
          </a:p>
          <a:p>
            <a:pPr lvl="1"/>
            <a:r>
              <a:rPr lang="en-US" sz="1200" dirty="0"/>
              <a:t>Integrated display of quantum computation results</a:t>
            </a:r>
          </a:p>
          <a:p>
            <a:pPr marL="457200" lvl="1" indent="0">
              <a:buNone/>
            </a:pPr>
            <a:endParaRPr lang="en-US" sz="9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F07487-DE75-1455-7646-E99B32956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432" y="1741107"/>
            <a:ext cx="3732264" cy="285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0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26D8C-F246-7943-AC9F-D2F028CF5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8244" y="429426"/>
            <a:ext cx="3354472" cy="1227924"/>
          </a:xfrm>
        </p:spPr>
        <p:txBody>
          <a:bodyPr anchor="b">
            <a:normAutofit/>
          </a:bodyPr>
          <a:lstStyle/>
          <a:p>
            <a:r>
              <a:rPr lang="en-US" sz="2700" dirty="0"/>
              <a:t>Creating a Logical NISQ Circuit in the QCLDS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167D9A35-EEBC-1740-DC92-FE2730779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89" y="1421426"/>
            <a:ext cx="4021111" cy="233533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7F018-C87B-464B-83D3-7D6A15C3A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8176" y="1947181"/>
            <a:ext cx="4124206" cy="3196319"/>
          </a:xfrm>
        </p:spPr>
        <p:txBody>
          <a:bodyPr>
            <a:normAutofit fontScale="92500"/>
          </a:bodyPr>
          <a:lstStyle/>
          <a:p>
            <a:r>
              <a:rPr lang="en-US" sz="1700" dirty="0">
                <a:solidFill>
                  <a:schemeClr val="tx2"/>
                </a:solidFill>
              </a:rPr>
              <a:t>Set number of Qubits </a:t>
            </a:r>
          </a:p>
          <a:p>
            <a:r>
              <a:rPr lang="en-US" sz="1700" dirty="0">
                <a:solidFill>
                  <a:schemeClr val="tx2"/>
                </a:solidFill>
              </a:rPr>
              <a:t>Designate the results and execution files</a:t>
            </a:r>
          </a:p>
          <a:p>
            <a:r>
              <a:rPr lang="en-US" sz="1700" dirty="0">
                <a:solidFill>
                  <a:schemeClr val="tx2"/>
                </a:solidFill>
              </a:rPr>
              <a:t>Determine whether to add measurement</a:t>
            </a:r>
          </a:p>
          <a:p>
            <a:r>
              <a:rPr lang="en-US" sz="1700" dirty="0">
                <a:solidFill>
                  <a:schemeClr val="tx2"/>
                </a:solidFill>
              </a:rPr>
              <a:t>Access all standard Python &amp; </a:t>
            </a:r>
            <a:r>
              <a:rPr lang="en-US" sz="1700" dirty="0" err="1">
                <a:solidFill>
                  <a:schemeClr val="tx2"/>
                </a:solidFill>
              </a:rPr>
              <a:t>Qiskit</a:t>
            </a:r>
            <a:r>
              <a:rPr lang="en-US" sz="1700" dirty="0">
                <a:solidFill>
                  <a:schemeClr val="tx2"/>
                </a:solidFill>
              </a:rPr>
              <a:t> library calls</a:t>
            </a:r>
          </a:p>
          <a:p>
            <a:r>
              <a:rPr lang="en-US" sz="1700" dirty="0">
                <a:solidFill>
                  <a:schemeClr val="tx2"/>
                </a:solidFill>
              </a:rPr>
              <a:t>Access all “Parameterized Algorithms” offered by the CADTQL </a:t>
            </a:r>
          </a:p>
          <a:p>
            <a:r>
              <a:rPr lang="en-US" sz="1700" dirty="0">
                <a:solidFill>
                  <a:schemeClr val="tx2"/>
                </a:solidFill>
              </a:rPr>
              <a:t>In the presence of measurement, circuits can be executed</a:t>
            </a:r>
          </a:p>
          <a:p>
            <a:pPr lvl="1"/>
            <a:r>
              <a:rPr lang="en-US" sz="1500" dirty="0">
                <a:solidFill>
                  <a:schemeClr val="tx2"/>
                </a:solidFill>
              </a:rPr>
              <a:t>Designers can always compile their circuit into a visual diagram</a:t>
            </a:r>
          </a:p>
        </p:txBody>
      </p:sp>
    </p:spTree>
    <p:extLst>
      <p:ext uri="{BB962C8B-B14F-4D97-AF65-F5344CB8AC3E}">
        <p14:creationId xmlns:p14="http://schemas.microsoft.com/office/powerpoint/2010/main" val="798035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000">
              <a:srgbClr val="006747"/>
            </a:gs>
            <a:gs pos="100000">
              <a:srgbClr val="C3C09F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7A7CD28-761A-7FC3-5D05-58F6029CC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5933"/>
            <a:ext cx="9504218" cy="813271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Implementing Conventional NISQ Algorithms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FAD7186-4A09-DF2F-C21E-7E6EE3916FE6}"/>
              </a:ext>
            </a:extLst>
          </p:cNvPr>
          <p:cNvGrpSpPr/>
          <p:nvPr/>
        </p:nvGrpSpPr>
        <p:grpSpPr>
          <a:xfrm>
            <a:off x="612325" y="1340563"/>
            <a:ext cx="7919349" cy="3509756"/>
            <a:chOff x="534059" y="1298541"/>
            <a:chExt cx="7919349" cy="350975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EB8DBE9-31E5-304B-7E30-28F490A9F442}"/>
                </a:ext>
              </a:extLst>
            </p:cNvPr>
            <p:cNvGrpSpPr/>
            <p:nvPr/>
          </p:nvGrpSpPr>
          <p:grpSpPr>
            <a:xfrm>
              <a:off x="534059" y="2227525"/>
              <a:ext cx="2894827" cy="1372608"/>
              <a:chOff x="167951" y="3840906"/>
              <a:chExt cx="4166897" cy="217200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952B977D-B11C-9895-39CC-99D1BFDA3D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0811"/>
              <a:stretch/>
            </p:blipFill>
            <p:spPr>
              <a:xfrm>
                <a:off x="167951" y="3840906"/>
                <a:ext cx="4166897" cy="2172003"/>
              </a:xfrm>
              <a:prstGeom prst="rect">
                <a:avLst/>
              </a:prstGeom>
            </p:spPr>
          </p:pic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40646FAB-23DC-F5D2-E7D3-679541E938B1}"/>
                  </a:ext>
                </a:extLst>
              </p:cNvPr>
              <p:cNvSpPr/>
              <p:nvPr/>
            </p:nvSpPr>
            <p:spPr>
              <a:xfrm>
                <a:off x="250991" y="4621361"/>
                <a:ext cx="1066801" cy="285798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" name="Graphic 6" descr="Cursor with solid fill">
                <a:extLst>
                  <a:ext uri="{FF2B5EF4-FFF2-40B4-BE49-F238E27FC236}">
                    <a16:creationId xmlns:a16="http://schemas.microsoft.com/office/drawing/2014/main" id="{E2EDF260-8CCA-174E-76B3-0218257D08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121500" y="4764260"/>
                <a:ext cx="400596" cy="400596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58DDC41-5E70-8BAD-9F82-A6BD01582F39}"/>
                </a:ext>
              </a:extLst>
            </p:cNvPr>
            <p:cNvGrpSpPr/>
            <p:nvPr/>
          </p:nvGrpSpPr>
          <p:grpSpPr>
            <a:xfrm>
              <a:off x="3817408" y="2227525"/>
              <a:ext cx="2157511" cy="1486992"/>
              <a:chOff x="4741791" y="3965844"/>
              <a:chExt cx="3105583" cy="2353003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F75BFB87-275A-37B7-DE35-0D7B1906ED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41791" y="3965844"/>
                <a:ext cx="3105583" cy="2353003"/>
              </a:xfrm>
              <a:prstGeom prst="rect">
                <a:avLst/>
              </a:prstGeom>
            </p:spPr>
          </p:pic>
          <p:pic>
            <p:nvPicPr>
              <p:cNvPr id="10" name="Graphic 9" descr="Cursor with solid fill">
                <a:extLst>
                  <a:ext uri="{FF2B5EF4-FFF2-40B4-BE49-F238E27FC236}">
                    <a16:creationId xmlns:a16="http://schemas.microsoft.com/office/drawing/2014/main" id="{84BE67DC-EA58-567E-9F9F-B69688CC4B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7357095" y="4389880"/>
                <a:ext cx="400596" cy="400596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9301D05-3623-8171-B1A3-8594F5C5B94F}"/>
                </a:ext>
              </a:extLst>
            </p:cNvPr>
            <p:cNvGrpSpPr/>
            <p:nvPr/>
          </p:nvGrpSpPr>
          <p:grpSpPr>
            <a:xfrm>
              <a:off x="6363441" y="2409686"/>
              <a:ext cx="1992058" cy="1008284"/>
              <a:chOff x="8880658" y="3594676"/>
              <a:chExt cx="2867425" cy="1595500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B90409B1-8011-C64A-2087-8BE10B33E6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80658" y="3594676"/>
                <a:ext cx="2867425" cy="1352739"/>
              </a:xfrm>
              <a:prstGeom prst="rect">
                <a:avLst/>
              </a:prstGeom>
            </p:spPr>
          </p:pic>
          <p:pic>
            <p:nvPicPr>
              <p:cNvPr id="13" name="Graphic 12" descr="Cursor with solid fill">
                <a:extLst>
                  <a:ext uri="{FF2B5EF4-FFF2-40B4-BE49-F238E27FC236}">
                    <a16:creationId xmlns:a16="http://schemas.microsoft.com/office/drawing/2014/main" id="{A03FC6FE-57B5-15BB-D575-E318364CE1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0546199" y="4809175"/>
                <a:ext cx="381001" cy="381001"/>
              </a:xfrm>
              <a:prstGeom prst="rect">
                <a:avLst/>
              </a:prstGeom>
            </p:spPr>
          </p:pic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1066CFD8-43B3-6064-3BA2-C32BA80E0864}"/>
                  </a:ext>
                </a:extLst>
              </p:cNvPr>
              <p:cNvSpPr/>
              <p:nvPr/>
            </p:nvSpPr>
            <p:spPr>
              <a:xfrm>
                <a:off x="9892039" y="4566415"/>
                <a:ext cx="844661" cy="3810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57C3EE5-D757-D349-65AD-C8EAAE8DEBD7}"/>
                </a:ext>
              </a:extLst>
            </p:cNvPr>
            <p:cNvSpPr txBox="1"/>
            <p:nvPr/>
          </p:nvSpPr>
          <p:spPr>
            <a:xfrm>
              <a:off x="962313" y="1402416"/>
              <a:ext cx="2157510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Designer opens the “Options” menu and selects “Add Algorithm”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D5F9B1B-972E-1F7F-A37B-06F83BCE90EC}"/>
                </a:ext>
              </a:extLst>
            </p:cNvPr>
            <p:cNvSpPr txBox="1"/>
            <p:nvPr/>
          </p:nvSpPr>
          <p:spPr>
            <a:xfrm>
              <a:off x="3972455" y="1298541"/>
              <a:ext cx="18474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The designer is then prompted with a list of possible algorithm choices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12449E1-CD7C-634A-EA53-73C338B902B5}"/>
                </a:ext>
              </a:extLst>
            </p:cNvPr>
            <p:cNvSpPr txBox="1"/>
            <p:nvPr/>
          </p:nvSpPr>
          <p:spPr>
            <a:xfrm>
              <a:off x="6295898" y="1304195"/>
              <a:ext cx="215751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After choosing to create a QFT, the designer is prompted for the necessary parameters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FFF9E90-BBDB-F79D-4EF4-3B761B157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52374" y="4152094"/>
              <a:ext cx="2799470" cy="656203"/>
            </a:xfrm>
            <a:prstGeom prst="rect">
              <a:avLst/>
            </a:prstGeom>
          </p:spPr>
        </p:pic>
        <p:cxnSp>
          <p:nvCxnSpPr>
            <p:cNvPr id="21" name="Connector: Elbow 20">
              <a:extLst>
                <a:ext uri="{FF2B5EF4-FFF2-40B4-BE49-F238E27FC236}">
                  <a16:creationId xmlns:a16="http://schemas.microsoft.com/office/drawing/2014/main" id="{9E8EFB3C-A75A-4936-C0A1-16F5AB367194}"/>
                </a:ext>
              </a:extLst>
            </p:cNvPr>
            <p:cNvCxnSpPr>
              <a:stCxn id="14" idx="4"/>
            </p:cNvCxnSpPr>
            <p:nvPr/>
          </p:nvCxnSpPr>
          <p:spPr>
            <a:xfrm rot="5400000">
              <a:off x="5197713" y="2476611"/>
              <a:ext cx="1373812" cy="2949702"/>
            </a:xfrm>
            <a:prstGeom prst="bentConnector2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9116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2000">
              <a:srgbClr val="006747"/>
            </a:gs>
            <a:gs pos="0">
              <a:srgbClr val="C3C09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2861B8A-ED56-3484-BEE9-7446C06AA730}"/>
              </a:ext>
            </a:extLst>
          </p:cNvPr>
          <p:cNvGrpSpPr/>
          <p:nvPr/>
        </p:nvGrpSpPr>
        <p:grpSpPr>
          <a:xfrm>
            <a:off x="394854" y="137157"/>
            <a:ext cx="8354291" cy="4869185"/>
            <a:chOff x="583230" y="240484"/>
            <a:chExt cx="8354291" cy="486918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15F18F9-260B-3FF6-4B45-DA810B8F183F}"/>
                </a:ext>
              </a:extLst>
            </p:cNvPr>
            <p:cNvGrpSpPr/>
            <p:nvPr/>
          </p:nvGrpSpPr>
          <p:grpSpPr>
            <a:xfrm>
              <a:off x="944124" y="651430"/>
              <a:ext cx="7471035" cy="3840639"/>
              <a:chOff x="1172633" y="863051"/>
              <a:chExt cx="9846733" cy="4935784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7058F627-8742-F04A-8DFB-ABE3AA6956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72633" y="863051"/>
                <a:ext cx="9846733" cy="4935784"/>
              </a:xfrm>
              <a:prstGeom prst="rect">
                <a:avLst/>
              </a:prstGeom>
            </p:spPr>
          </p:pic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1DDD67EF-1C8C-E640-7A9E-340C3C2DF275}"/>
                  </a:ext>
                </a:extLst>
              </p:cNvPr>
              <p:cNvSpPr/>
              <p:nvPr/>
            </p:nvSpPr>
            <p:spPr>
              <a:xfrm>
                <a:off x="6976532" y="1184731"/>
                <a:ext cx="338670" cy="285798"/>
              </a:xfrm>
              <a:prstGeom prst="ellipse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229304C-BBF0-5306-054E-D36EAD7BD383}"/>
                  </a:ext>
                </a:extLst>
              </p:cNvPr>
              <p:cNvSpPr/>
              <p:nvPr/>
            </p:nvSpPr>
            <p:spPr>
              <a:xfrm>
                <a:off x="3979332" y="1486483"/>
                <a:ext cx="508004" cy="285798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3442B776-8C8B-C64D-1908-9F29BA1CCA4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17335" y="1691038"/>
                <a:ext cx="736600" cy="30480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808CACD0-C0AD-1F18-DFF3-F0C733A8B76A}"/>
                  </a:ext>
                </a:extLst>
              </p:cNvPr>
              <p:cNvCxnSpPr>
                <a:cxnSpLocks/>
                <a:stCxn id="22" idx="2"/>
              </p:cNvCxnSpPr>
              <p:nvPr/>
            </p:nvCxnSpPr>
            <p:spPr>
              <a:xfrm flipH="1">
                <a:off x="2733871" y="1327630"/>
                <a:ext cx="4242661" cy="323001"/>
              </a:xfrm>
              <a:prstGeom prst="straightConnector1">
                <a:avLst/>
              </a:prstGeom>
              <a:ln w="28575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70A14C12-E37B-0134-1A39-6DBF417A72F0}"/>
                  </a:ext>
                </a:extLst>
              </p:cNvPr>
              <p:cNvSpPr/>
              <p:nvPr/>
            </p:nvSpPr>
            <p:spPr>
              <a:xfrm>
                <a:off x="2204614" y="2429182"/>
                <a:ext cx="749044" cy="503863"/>
              </a:xfrm>
              <a:prstGeom prst="ellipse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A04B932B-37EB-313D-C8D8-6E2E8992D6BE}"/>
                  </a:ext>
                </a:extLst>
              </p:cNvPr>
              <p:cNvSpPr/>
              <p:nvPr/>
            </p:nvSpPr>
            <p:spPr>
              <a:xfrm>
                <a:off x="2204614" y="5254565"/>
                <a:ext cx="749044" cy="503863"/>
              </a:xfrm>
              <a:prstGeom prst="ellipse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ight Brace 27">
                <a:extLst>
                  <a:ext uri="{FF2B5EF4-FFF2-40B4-BE49-F238E27FC236}">
                    <a16:creationId xmlns:a16="http://schemas.microsoft.com/office/drawing/2014/main" id="{2434959C-7033-9770-E2C2-76B317E483FF}"/>
                  </a:ext>
                </a:extLst>
              </p:cNvPr>
              <p:cNvSpPr/>
              <p:nvPr/>
            </p:nvSpPr>
            <p:spPr>
              <a:xfrm>
                <a:off x="3149602" y="1785205"/>
                <a:ext cx="67733" cy="421265"/>
              </a:xfrm>
              <a:prstGeom prst="rightBrac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1FC08C03-84E8-30BB-EF39-1E210CB3434B}"/>
                  </a:ext>
                </a:extLst>
              </p:cNvPr>
              <p:cNvCxnSpPr>
                <a:cxnSpLocks/>
                <a:stCxn id="27" idx="7"/>
              </p:cNvCxnSpPr>
              <p:nvPr/>
            </p:nvCxnSpPr>
            <p:spPr>
              <a:xfrm flipV="1">
                <a:off x="2843963" y="3165356"/>
                <a:ext cx="2883979" cy="2162998"/>
              </a:xfrm>
              <a:prstGeom prst="straightConnector1">
                <a:avLst/>
              </a:prstGeom>
              <a:ln w="28575">
                <a:solidFill>
                  <a:srgbClr val="7030A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51675F06-065E-6B69-E6DD-517F3836A6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28932" y="1480030"/>
                <a:ext cx="16935" cy="515807"/>
              </a:xfrm>
              <a:prstGeom prst="straightConnector1">
                <a:avLst/>
              </a:prstGeom>
              <a:ln w="28575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8D09E694-7C5E-0B98-BD44-0BDA0B89F4F3}"/>
                  </a:ext>
                </a:extLst>
              </p:cNvPr>
              <p:cNvCxnSpPr>
                <a:cxnSpLocks/>
                <a:stCxn id="27" idx="7"/>
              </p:cNvCxnSpPr>
              <p:nvPr/>
            </p:nvCxnSpPr>
            <p:spPr>
              <a:xfrm flipV="1">
                <a:off x="2843963" y="3510562"/>
                <a:ext cx="4956431" cy="1817792"/>
              </a:xfrm>
              <a:prstGeom prst="straightConnector1">
                <a:avLst/>
              </a:prstGeom>
              <a:ln w="28575">
                <a:solidFill>
                  <a:srgbClr val="7030A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466F56A-4A51-8465-3865-6EAFD2A0CD57}"/>
                </a:ext>
              </a:extLst>
            </p:cNvPr>
            <p:cNvSpPr txBox="1"/>
            <p:nvPr/>
          </p:nvSpPr>
          <p:spPr>
            <a:xfrm>
              <a:off x="583230" y="240484"/>
              <a:ext cx="835429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After adding a QFT, the designer can also add error (green) and automatic full circuit measurement (red)</a:t>
              </a:r>
            </a:p>
            <a:p>
              <a:endParaRPr lang="en-US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BE70F94-2B4C-0BB8-DE28-7C724E55F08B}"/>
                </a:ext>
              </a:extLst>
            </p:cNvPr>
            <p:cNvSpPr txBox="1"/>
            <p:nvPr/>
          </p:nvSpPr>
          <p:spPr>
            <a:xfrm>
              <a:off x="803024" y="4601838"/>
              <a:ext cx="7795286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After compiling with measurement, the circuit can be executed for results (blue) and the algorithm “black boxes” can be inspected (purple)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1624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2000">
              <a:srgbClr val="006747"/>
            </a:gs>
            <a:gs pos="0">
              <a:srgbClr val="C3C09F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A59322C-4B48-1630-4819-87F5629D0D06}"/>
              </a:ext>
            </a:extLst>
          </p:cNvPr>
          <p:cNvGrpSpPr/>
          <p:nvPr/>
        </p:nvGrpSpPr>
        <p:grpSpPr>
          <a:xfrm>
            <a:off x="1037490" y="485980"/>
            <a:ext cx="7069020" cy="4171539"/>
            <a:chOff x="1058332" y="1004262"/>
            <a:chExt cx="9762067" cy="563618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CEC2B86-6D1D-3CD9-10CD-92BC5C9C3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332" y="1004262"/>
              <a:ext cx="9762067" cy="484947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43BD2D5-A780-5560-1F83-C12B118E8AB4}"/>
                </a:ext>
              </a:extLst>
            </p:cNvPr>
            <p:cNvSpPr txBox="1"/>
            <p:nvPr/>
          </p:nvSpPr>
          <p:spPr>
            <a:xfrm>
              <a:off x="2546657" y="5954311"/>
              <a:ext cx="7114621" cy="686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Running the circuit displays a results histogram (left) and clicking “see QFT” presents an inspection window (bottom right)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0850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26D8C-F246-7943-AC9F-D2F028CF5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679260"/>
            <a:ext cx="8515350" cy="6926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/>
              <a:t>The Photonic Logical Design Space (PLDS)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7F018-C87B-464B-83D3-7D6A15C3A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978" y="1583965"/>
            <a:ext cx="8892022" cy="3263504"/>
          </a:xfrm>
        </p:spPr>
        <p:txBody>
          <a:bodyPr>
            <a:normAutofit/>
          </a:bodyPr>
          <a:lstStyle/>
          <a:p>
            <a:pPr lvl="1"/>
            <a:r>
              <a:rPr lang="en-US" sz="2000" dirty="0"/>
              <a:t>Focuses on </a:t>
            </a:r>
            <a:r>
              <a:rPr lang="en-US" sz="2000" b="1" dirty="0"/>
              <a:t>Quantum-Optical implementations</a:t>
            </a:r>
            <a:r>
              <a:rPr lang="en-US" sz="2000" dirty="0"/>
              <a:t> </a:t>
            </a:r>
          </a:p>
          <a:p>
            <a:pPr lvl="2"/>
            <a:r>
              <a:rPr lang="en-US" sz="1700" dirty="0"/>
              <a:t>Enables simulations of Application Specific Quantum Devices </a:t>
            </a:r>
          </a:p>
          <a:p>
            <a:pPr lvl="2"/>
            <a:r>
              <a:rPr lang="en-US" sz="1700" dirty="0"/>
              <a:t>Quantum Phase Estimation algorithm in a communications receiver</a:t>
            </a:r>
          </a:p>
          <a:p>
            <a:pPr lvl="1"/>
            <a:r>
              <a:rPr lang="en-US" sz="2000" dirty="0"/>
              <a:t>Novel </a:t>
            </a:r>
            <a:r>
              <a:rPr lang="en-US" sz="2000" b="1" dirty="0"/>
              <a:t>optical diagramming </a:t>
            </a:r>
            <a:r>
              <a:rPr lang="en-US" sz="2000" dirty="0"/>
              <a:t>that employs Gate Based Model</a:t>
            </a:r>
          </a:p>
          <a:p>
            <a:pPr lvl="1"/>
            <a:r>
              <a:rPr lang="en-US" sz="2000" dirty="0"/>
              <a:t>Simulations that consider underlying hardware parameters </a:t>
            </a:r>
          </a:p>
          <a:p>
            <a:pPr lvl="1"/>
            <a:r>
              <a:rPr lang="en-US" sz="2000" dirty="0"/>
              <a:t>The ability to dictate </a:t>
            </a:r>
            <a:r>
              <a:rPr lang="en-US" sz="2000" b="1" dirty="0"/>
              <a:t>error coefficients </a:t>
            </a:r>
            <a:r>
              <a:rPr lang="en-US" sz="2000" dirty="0"/>
              <a:t>to fit specific hardware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D168BC-593A-6940-8DBD-00F491244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3164" y="1583965"/>
            <a:ext cx="1242291" cy="9178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AE6AF6-5B6C-A3CE-DCDE-F0A30FB4E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9299" y="3773473"/>
            <a:ext cx="3850376" cy="10591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2DC05D-7694-ECF5-8F84-EC1BFE76CC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551" y="3773473"/>
            <a:ext cx="3469212" cy="101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439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2000">
              <a:srgbClr val="006747"/>
            </a:gs>
            <a:gs pos="0">
              <a:srgbClr val="C3C09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43991AB-DDA1-6FE7-07C4-51D22A7EB091}"/>
              </a:ext>
            </a:extLst>
          </p:cNvPr>
          <p:cNvGrpSpPr/>
          <p:nvPr/>
        </p:nvGrpSpPr>
        <p:grpSpPr>
          <a:xfrm>
            <a:off x="865396" y="147694"/>
            <a:ext cx="7413208" cy="5170170"/>
            <a:chOff x="740192" y="147694"/>
            <a:chExt cx="7413208" cy="517017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55DE334-C398-D7BA-82EC-247C4C745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0192" y="147694"/>
              <a:ext cx="7413208" cy="422375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CA76589-2A5A-8629-5650-04FCEDA55E11}"/>
                </a:ext>
              </a:extLst>
            </p:cNvPr>
            <p:cNvSpPr txBox="1"/>
            <p:nvPr/>
          </p:nvSpPr>
          <p:spPr>
            <a:xfrm>
              <a:off x="768414" y="4371451"/>
              <a:ext cx="7356764" cy="946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A sample frame of the Photonic Logical Design Space. The custom diagrams and their labels exist on the left-hand side of the screen while, below, a text entry box exists to capture the custom optical assembly code statements associated with each physical device</a:t>
              </a:r>
            </a:p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60413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26D8C-F246-7943-AC9F-D2F028CF5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8" y="2693193"/>
            <a:ext cx="3158296" cy="2193782"/>
          </a:xfrm>
        </p:spPr>
        <p:txBody>
          <a:bodyPr anchor="ctr">
            <a:normAutofit/>
          </a:bodyPr>
          <a:lstStyle/>
          <a:p>
            <a:r>
              <a:rPr lang="en-US" sz="2500" dirty="0"/>
              <a:t>The Purpose of the Photonic Logical Design Space</a:t>
            </a:r>
          </a:p>
        </p:txBody>
      </p:sp>
      <p:pic>
        <p:nvPicPr>
          <p:cNvPr id="5" name="Picture 4" descr="Sphere of mesh and nodes">
            <a:extLst>
              <a:ext uri="{FF2B5EF4-FFF2-40B4-BE49-F238E27FC236}">
                <a16:creationId xmlns:a16="http://schemas.microsoft.com/office/drawing/2014/main" id="{40684F97-1FEB-0091-1092-036DB167A5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87" b="39533"/>
          <a:stretch/>
        </p:blipFill>
        <p:spPr>
          <a:xfrm>
            <a:off x="20" y="11"/>
            <a:ext cx="9143980" cy="2571740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7F018-C87B-464B-83D3-7D6A15C3A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9180" y="2571751"/>
            <a:ext cx="5974799" cy="2436667"/>
          </a:xfrm>
        </p:spPr>
        <p:txBody>
          <a:bodyPr anchor="ctr">
            <a:normAutofit/>
          </a:bodyPr>
          <a:lstStyle/>
          <a:p>
            <a:r>
              <a:rPr lang="en-US" sz="1600" dirty="0"/>
              <a:t>Need a design tool for </a:t>
            </a:r>
            <a:r>
              <a:rPr lang="en-US" sz="1600" b="1" dirty="0"/>
              <a:t>hardware-based implementations</a:t>
            </a:r>
          </a:p>
          <a:p>
            <a:pPr lvl="1"/>
            <a:r>
              <a:rPr lang="en-US" sz="1300" dirty="0"/>
              <a:t>Need simulations that depend on physical parameters</a:t>
            </a:r>
          </a:p>
          <a:p>
            <a:r>
              <a:rPr lang="en-US" sz="1400" dirty="0"/>
              <a:t>We </a:t>
            </a:r>
            <a:r>
              <a:rPr lang="en-US" sz="1400" b="1" dirty="0"/>
              <a:t>integrate physical parameters </a:t>
            </a:r>
            <a:r>
              <a:rPr lang="en-US" sz="1400" dirty="0"/>
              <a:t>into simulations while designers work with real quantum optical devices</a:t>
            </a:r>
          </a:p>
          <a:p>
            <a:pPr lvl="1"/>
            <a:r>
              <a:rPr lang="en-US" sz="1300" dirty="0"/>
              <a:t>Enabling design of a circuit with their physically available devices </a:t>
            </a:r>
          </a:p>
          <a:p>
            <a:pPr lvl="1"/>
            <a:r>
              <a:rPr lang="en-US" sz="1300" dirty="0"/>
              <a:t>Designers shouldn’t have to worry about the conversion between physical device and quantum effect </a:t>
            </a:r>
          </a:p>
        </p:txBody>
      </p:sp>
    </p:spTree>
    <p:extLst>
      <p:ext uri="{BB962C8B-B14F-4D97-AF65-F5344CB8AC3E}">
        <p14:creationId xmlns:p14="http://schemas.microsoft.com/office/powerpoint/2010/main" val="37197006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24998-8175-4248-BD8C-B7F4E58D1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Ultimate Goal of the PLDS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4DE2E-F38B-4E4F-88FA-EDA161C21D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49" y="1369219"/>
            <a:ext cx="4147705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To support the realistic design of application specific communication, networking, and remote sensing quantum devices</a:t>
            </a:r>
          </a:p>
        </p:txBody>
      </p:sp>
      <p:pic>
        <p:nvPicPr>
          <p:cNvPr id="8" name="Picture Placeholder 7" descr="Satellite dish outline">
            <a:extLst>
              <a:ext uri="{FF2B5EF4-FFF2-40B4-BE49-F238E27FC236}">
                <a16:creationId xmlns:a16="http://schemas.microsoft.com/office/drawing/2014/main" id="{316D4660-4D83-72B3-95AD-08DDE369D83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907" b="7907"/>
          <a:stretch>
            <a:fillRect/>
          </a:stretch>
        </p:blipFill>
        <p:spPr>
          <a:xfrm>
            <a:off x="628650" y="2736273"/>
            <a:ext cx="2251786" cy="1896450"/>
          </a:xfr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743184E-A900-6603-95B7-1302E28F87B5}"/>
              </a:ext>
            </a:extLst>
          </p:cNvPr>
          <p:cNvGrpSpPr/>
          <p:nvPr/>
        </p:nvGrpSpPr>
        <p:grpSpPr>
          <a:xfrm>
            <a:off x="1754543" y="1807596"/>
            <a:ext cx="820481" cy="764154"/>
            <a:chOff x="1846519" y="2015310"/>
            <a:chExt cx="1477926" cy="1477926"/>
          </a:xfrm>
        </p:grpSpPr>
        <p:pic>
          <p:nvPicPr>
            <p:cNvPr id="10" name="Graphic 9" descr="Sphere outline">
              <a:extLst>
                <a:ext uri="{FF2B5EF4-FFF2-40B4-BE49-F238E27FC236}">
                  <a16:creationId xmlns:a16="http://schemas.microsoft.com/office/drawing/2014/main" id="{4848FBB6-4B00-06DB-AAB9-F0BCD63CE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6200000">
              <a:off x="1846520" y="2015311"/>
              <a:ext cx="1477925" cy="1477925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0795B31-0CFC-670F-9171-07ED921EB003}"/>
                </a:ext>
              </a:extLst>
            </p:cNvPr>
            <p:cNvCxnSpPr/>
            <p:nvPr/>
          </p:nvCxnSpPr>
          <p:spPr>
            <a:xfrm flipV="1">
              <a:off x="1953491" y="2230582"/>
              <a:ext cx="1198418" cy="1059873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4F8DAB65-811D-EFF7-6E8C-850177A31F2A}"/>
                </a:ext>
              </a:extLst>
            </p:cNvPr>
            <p:cNvCxnSpPr/>
            <p:nvPr/>
          </p:nvCxnSpPr>
          <p:spPr>
            <a:xfrm flipV="1">
              <a:off x="2585482" y="2015310"/>
              <a:ext cx="0" cy="1427545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23BC04DD-D2C6-9D57-091A-F14A58C13524}"/>
                </a:ext>
              </a:extLst>
            </p:cNvPr>
            <p:cNvCxnSpPr/>
            <p:nvPr/>
          </p:nvCxnSpPr>
          <p:spPr>
            <a:xfrm>
              <a:off x="1846519" y="2729082"/>
              <a:ext cx="1477926" cy="25191"/>
            </a:xfrm>
            <a:prstGeom prst="straightConnector1">
              <a:avLst/>
            </a:prstGeom>
            <a:ln w="28575">
              <a:solidFill>
                <a:srgbClr val="00B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3CDFC01-0407-0070-3CEB-41D926B4C70D}"/>
              </a:ext>
            </a:extLst>
          </p:cNvPr>
          <p:cNvGrpSpPr/>
          <p:nvPr/>
        </p:nvGrpSpPr>
        <p:grpSpPr>
          <a:xfrm>
            <a:off x="2868698" y="1538521"/>
            <a:ext cx="1033914" cy="947535"/>
            <a:chOff x="1846519" y="2015310"/>
            <a:chExt cx="1477926" cy="1477926"/>
          </a:xfrm>
        </p:grpSpPr>
        <p:pic>
          <p:nvPicPr>
            <p:cNvPr id="15" name="Graphic 14" descr="Sphere outline">
              <a:extLst>
                <a:ext uri="{FF2B5EF4-FFF2-40B4-BE49-F238E27FC236}">
                  <a16:creationId xmlns:a16="http://schemas.microsoft.com/office/drawing/2014/main" id="{30E9ACD3-DE36-4FCA-1877-62EE4FBB1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6200000">
              <a:off x="1846520" y="2015311"/>
              <a:ext cx="1477925" cy="1477925"/>
            </a:xfrm>
            <a:prstGeom prst="rect">
              <a:avLst/>
            </a:prstGeom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AD6B1A7-8715-CE7D-42ED-35315107DC5F}"/>
                </a:ext>
              </a:extLst>
            </p:cNvPr>
            <p:cNvCxnSpPr/>
            <p:nvPr/>
          </p:nvCxnSpPr>
          <p:spPr>
            <a:xfrm flipV="1">
              <a:off x="1953491" y="2230582"/>
              <a:ext cx="1198418" cy="1059873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9AF7FBD-BCF2-45C9-F4A4-1D7C202D75D6}"/>
                </a:ext>
              </a:extLst>
            </p:cNvPr>
            <p:cNvCxnSpPr/>
            <p:nvPr/>
          </p:nvCxnSpPr>
          <p:spPr>
            <a:xfrm flipV="1">
              <a:off x="2585482" y="2015310"/>
              <a:ext cx="0" cy="1427545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9F1FE2C-9FB7-AB93-BED4-7F76F8EB782E}"/>
                </a:ext>
              </a:extLst>
            </p:cNvPr>
            <p:cNvCxnSpPr/>
            <p:nvPr/>
          </p:nvCxnSpPr>
          <p:spPr>
            <a:xfrm>
              <a:off x="1846519" y="2729082"/>
              <a:ext cx="1477926" cy="25191"/>
            </a:xfrm>
            <a:prstGeom prst="straightConnector1">
              <a:avLst/>
            </a:prstGeom>
            <a:ln w="28575">
              <a:solidFill>
                <a:srgbClr val="00B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4D35F0C-00A8-561E-6AE3-2DFC6023237A}"/>
              </a:ext>
            </a:extLst>
          </p:cNvPr>
          <p:cNvGrpSpPr/>
          <p:nvPr/>
        </p:nvGrpSpPr>
        <p:grpSpPr>
          <a:xfrm>
            <a:off x="2575024" y="2900967"/>
            <a:ext cx="578026" cy="579579"/>
            <a:chOff x="1846519" y="2015310"/>
            <a:chExt cx="1477926" cy="1477926"/>
          </a:xfrm>
        </p:grpSpPr>
        <p:pic>
          <p:nvPicPr>
            <p:cNvPr id="20" name="Graphic 19" descr="Sphere outline">
              <a:extLst>
                <a:ext uri="{FF2B5EF4-FFF2-40B4-BE49-F238E27FC236}">
                  <a16:creationId xmlns:a16="http://schemas.microsoft.com/office/drawing/2014/main" id="{38DFAC19-4196-31C2-E9FE-F840B0421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6200000">
              <a:off x="1846520" y="2015311"/>
              <a:ext cx="1477925" cy="1477925"/>
            </a:xfrm>
            <a:prstGeom prst="rect">
              <a:avLst/>
            </a:prstGeom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D95FA58-AD1A-853F-6B8E-CE0BB6C84777}"/>
                </a:ext>
              </a:extLst>
            </p:cNvPr>
            <p:cNvCxnSpPr/>
            <p:nvPr/>
          </p:nvCxnSpPr>
          <p:spPr>
            <a:xfrm flipV="1">
              <a:off x="1953491" y="2230582"/>
              <a:ext cx="1198418" cy="1059873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6D4CDF7-C2A9-451C-70BA-A7929AD22DC5}"/>
                </a:ext>
              </a:extLst>
            </p:cNvPr>
            <p:cNvCxnSpPr/>
            <p:nvPr/>
          </p:nvCxnSpPr>
          <p:spPr>
            <a:xfrm flipV="1">
              <a:off x="2585482" y="2015310"/>
              <a:ext cx="0" cy="1427545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768F442-54BA-4D48-5BA9-0D4378EDE8D0}"/>
                </a:ext>
              </a:extLst>
            </p:cNvPr>
            <p:cNvCxnSpPr/>
            <p:nvPr/>
          </p:nvCxnSpPr>
          <p:spPr>
            <a:xfrm>
              <a:off x="1846519" y="2729082"/>
              <a:ext cx="1477926" cy="25191"/>
            </a:xfrm>
            <a:prstGeom prst="straightConnector1">
              <a:avLst/>
            </a:prstGeom>
            <a:ln w="28575">
              <a:solidFill>
                <a:srgbClr val="00B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DBF60D3-5887-BE9F-7A82-F522DFB2D5A4}"/>
              </a:ext>
            </a:extLst>
          </p:cNvPr>
          <p:cNvGrpSpPr/>
          <p:nvPr/>
        </p:nvGrpSpPr>
        <p:grpSpPr>
          <a:xfrm>
            <a:off x="3301561" y="2653883"/>
            <a:ext cx="730112" cy="648130"/>
            <a:chOff x="1846519" y="2015310"/>
            <a:chExt cx="1477926" cy="1477926"/>
          </a:xfrm>
        </p:grpSpPr>
        <p:pic>
          <p:nvPicPr>
            <p:cNvPr id="25" name="Graphic 24" descr="Sphere outline">
              <a:extLst>
                <a:ext uri="{FF2B5EF4-FFF2-40B4-BE49-F238E27FC236}">
                  <a16:creationId xmlns:a16="http://schemas.microsoft.com/office/drawing/2014/main" id="{3AE4B662-C5C4-12F0-6524-D21B359CA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6200000">
              <a:off x="1846520" y="2015311"/>
              <a:ext cx="1477925" cy="1477925"/>
            </a:xfrm>
            <a:prstGeom prst="rect">
              <a:avLst/>
            </a:prstGeom>
          </p:spPr>
        </p:pic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E679B76A-1106-3AA0-35D5-C03CA2FA47B0}"/>
                </a:ext>
              </a:extLst>
            </p:cNvPr>
            <p:cNvCxnSpPr/>
            <p:nvPr/>
          </p:nvCxnSpPr>
          <p:spPr>
            <a:xfrm flipV="1">
              <a:off x="1953491" y="2230582"/>
              <a:ext cx="1198418" cy="1059873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735BABF5-4E57-B35E-B249-B223D439FC8C}"/>
                </a:ext>
              </a:extLst>
            </p:cNvPr>
            <p:cNvCxnSpPr/>
            <p:nvPr/>
          </p:nvCxnSpPr>
          <p:spPr>
            <a:xfrm flipV="1">
              <a:off x="2585482" y="2015310"/>
              <a:ext cx="0" cy="1427545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57E0EF12-D902-A48C-5215-D1F07329F010}"/>
                </a:ext>
              </a:extLst>
            </p:cNvPr>
            <p:cNvCxnSpPr/>
            <p:nvPr/>
          </p:nvCxnSpPr>
          <p:spPr>
            <a:xfrm>
              <a:off x="1846519" y="2729082"/>
              <a:ext cx="1477926" cy="25191"/>
            </a:xfrm>
            <a:prstGeom prst="straightConnector1">
              <a:avLst/>
            </a:prstGeom>
            <a:ln w="28575">
              <a:solidFill>
                <a:srgbClr val="00B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Graphic 29" descr="Wi-Fi with solid fill">
            <a:extLst>
              <a:ext uri="{FF2B5EF4-FFF2-40B4-BE49-F238E27FC236}">
                <a16:creationId xmlns:a16="http://schemas.microsoft.com/office/drawing/2014/main" id="{4758CDF9-898F-CD60-EFB2-778EDD471C0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424314">
            <a:off x="736744" y="447094"/>
            <a:ext cx="4413575" cy="441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047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07611F"/>
            </a:gs>
            <a:gs pos="84000">
              <a:srgbClr val="006747"/>
            </a:gs>
            <a:gs pos="97000">
              <a:schemeClr val="accent4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AE8220D2-F307-5CD7-0F05-3573BFA89CEC}"/>
              </a:ext>
            </a:extLst>
          </p:cNvPr>
          <p:cNvSpPr txBox="1">
            <a:spLocks/>
          </p:cNvSpPr>
          <p:nvPr/>
        </p:nvSpPr>
        <p:spPr>
          <a:xfrm>
            <a:off x="687531" y="292577"/>
            <a:ext cx="7768938" cy="455834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romanUcPeriod"/>
            </a:pPr>
            <a:r>
              <a:rPr lang="en-US" dirty="0">
                <a:solidFill>
                  <a:schemeClr val="bg1"/>
                </a:solidFill>
              </a:rPr>
              <a:t>Quantum Computing in the context of Computer Aided Design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dirty="0">
                <a:solidFill>
                  <a:schemeClr val="bg1"/>
                </a:solidFill>
              </a:rPr>
              <a:t>What can CAD do for NISQ Computing?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dirty="0">
                <a:solidFill>
                  <a:schemeClr val="bg1"/>
                </a:solidFill>
              </a:rPr>
              <a:t>An examination of existing CAD tools for Quantum Logic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>
                <a:solidFill>
                  <a:schemeClr val="bg1"/>
                </a:solidFill>
              </a:rPr>
              <a:t>Overview of building a CAD tool for Quantum Logic Design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dirty="0">
                <a:solidFill>
                  <a:schemeClr val="bg1"/>
                </a:solidFill>
              </a:rPr>
              <a:t>Introduction of the CAD Tool for NISQ Logic Synthesis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>
                <a:solidFill>
                  <a:schemeClr val="bg1"/>
                </a:solidFill>
              </a:rPr>
              <a:t> Quantum Conventional Logic Design Space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dirty="0">
                <a:solidFill>
                  <a:schemeClr val="bg1"/>
                </a:solidFill>
              </a:rPr>
              <a:t>The Purpose of the QCLDS 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dirty="0">
                <a:solidFill>
                  <a:schemeClr val="bg1"/>
                </a:solidFill>
              </a:rPr>
              <a:t>Building the QCLDS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dirty="0">
                <a:solidFill>
                  <a:schemeClr val="bg1"/>
                </a:solidFill>
              </a:rPr>
              <a:t>Creating a Quantum Circuit with the QCLDS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>
                <a:solidFill>
                  <a:schemeClr val="bg1"/>
                </a:solidFill>
              </a:rPr>
              <a:t>Photonic Logical Design Space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dirty="0">
                <a:solidFill>
                  <a:schemeClr val="bg1"/>
                </a:solidFill>
              </a:rPr>
              <a:t>The Purpose of the PLDS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dirty="0">
                <a:solidFill>
                  <a:schemeClr val="bg1"/>
                </a:solidFill>
              </a:rPr>
              <a:t>Building the PLDS 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dirty="0">
                <a:solidFill>
                  <a:schemeClr val="bg1"/>
                </a:solidFill>
              </a:rPr>
              <a:t>Creating a Quantum Optical Circuit with the PLDS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>
                <a:solidFill>
                  <a:schemeClr val="bg1"/>
                </a:solidFill>
              </a:rPr>
              <a:t>Future Work</a:t>
            </a:r>
          </a:p>
        </p:txBody>
      </p:sp>
    </p:spTree>
    <p:extLst>
      <p:ext uri="{BB962C8B-B14F-4D97-AF65-F5344CB8AC3E}">
        <p14:creationId xmlns:p14="http://schemas.microsoft.com/office/powerpoint/2010/main" val="16316297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1B026-5FE6-D146-860D-086B0C0C8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0" y="342900"/>
            <a:ext cx="4034626" cy="1200150"/>
          </a:xfrm>
        </p:spPr>
        <p:txBody>
          <a:bodyPr>
            <a:normAutofit/>
          </a:bodyPr>
          <a:lstStyle/>
          <a:p>
            <a:r>
              <a:rPr lang="en-US" sz="3200" dirty="0"/>
              <a:t>Optical Hardware Considerations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AC25B2-3290-8A47-8FA5-077F2E4D1D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6714" y="2284580"/>
            <a:ext cx="4641813" cy="2631741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Laser Driver – Repetition Frequency (kHz)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Laser Head – Light Frequency (nm)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Electro-Optic Modulator – Halfwave voltage (Volts)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Polarizer, Half-Wave &amp; Quarter-Wave Plates – Rotation Angle (Degrees)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Non-Linear Density Filter – Optical Density (O.D.)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Particle Beam Splitter &amp; Detector – Quantum Efficiency (%)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Classical Devices (decision circuits &amp; signal generators)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66069"/>
                </a:solidFill>
              </a:rPr>
              <a:t>For now, assumed to be 100% effective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A651BD3-9FB2-08CD-E2E5-BB94C727392A}"/>
              </a:ext>
            </a:extLst>
          </p:cNvPr>
          <p:cNvGrpSpPr/>
          <p:nvPr/>
        </p:nvGrpSpPr>
        <p:grpSpPr>
          <a:xfrm>
            <a:off x="5524547" y="862279"/>
            <a:ext cx="3311777" cy="3390040"/>
            <a:chOff x="7533028" y="1690688"/>
            <a:chExt cx="4301313" cy="418015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57D4DE-06AF-17D1-78CF-7AAF7A783F66}"/>
                </a:ext>
              </a:extLst>
            </p:cNvPr>
            <p:cNvSpPr txBox="1"/>
            <p:nvPr/>
          </p:nvSpPr>
          <p:spPr>
            <a:xfrm>
              <a:off x="7533028" y="5073874"/>
              <a:ext cx="4224776" cy="7969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466069"/>
                  </a:solidFill>
                </a:rPr>
                <a:t>An example of some additional information included in one of the tooltips in the PLDS to assist with parameter specification. [3]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E3EAF02-ACF3-6D46-6143-31DC876E49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110"/>
            <a:stretch/>
          </p:blipFill>
          <p:spPr>
            <a:xfrm>
              <a:off x="7609565" y="1690688"/>
              <a:ext cx="4224776" cy="32781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35426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016CB47-C4D4-4332-9ED0-DBB916252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5143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426D8C-F246-7943-AC9F-D2F028CF5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011" y="2947728"/>
            <a:ext cx="2896470" cy="1827933"/>
          </a:xfrm>
        </p:spPr>
        <p:txBody>
          <a:bodyPr anchor="ctr">
            <a:normAutofit/>
          </a:bodyPr>
          <a:lstStyle/>
          <a:p>
            <a:r>
              <a:rPr lang="en-US" sz="2700"/>
              <a:t>Building the PLDS for Optical Quantum Logic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493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8416" y="0"/>
            <a:ext cx="8423809" cy="26683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726510" y="3844550"/>
            <a:ext cx="1645920" cy="342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7F018-C87B-464B-83D3-7D6A15C3A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5214" y="3009230"/>
            <a:ext cx="4940186" cy="1827933"/>
          </a:xfrm>
        </p:spPr>
        <p:txBody>
          <a:bodyPr anchor="ctr">
            <a:noAutofit/>
          </a:bodyPr>
          <a:lstStyle/>
          <a:p>
            <a:r>
              <a:rPr lang="en-US" sz="1200" dirty="0"/>
              <a:t>Custom diagrams representing physical devices</a:t>
            </a:r>
          </a:p>
          <a:p>
            <a:r>
              <a:rPr lang="en-US" sz="1200" dirty="0"/>
              <a:t>A circuit board for configuring physical device diagrams </a:t>
            </a:r>
          </a:p>
          <a:p>
            <a:r>
              <a:rPr lang="en-US" sz="1200" dirty="0"/>
              <a:t>Software classes to represent the physical devices and their quantum effects</a:t>
            </a:r>
          </a:p>
          <a:p>
            <a:r>
              <a:rPr lang="en-US" sz="1200" dirty="0"/>
              <a:t>A coding format capable of articulating physical device parameters</a:t>
            </a:r>
          </a:p>
          <a:p>
            <a:r>
              <a:rPr lang="en-US" sz="1200" dirty="0"/>
              <a:t>Data structures to store the circuit’s instructions</a:t>
            </a:r>
          </a:p>
          <a:p>
            <a:r>
              <a:rPr lang="en-US" sz="1200" dirty="0"/>
              <a:t>Effective simulations of the physical devices</a:t>
            </a:r>
          </a:p>
          <a:p>
            <a:r>
              <a:rPr lang="en-US" sz="1200" dirty="0"/>
              <a:t>Integrated capabilities dependent on results distributions</a:t>
            </a:r>
          </a:p>
          <a:p>
            <a:pPr lvl="1"/>
            <a:r>
              <a:rPr lang="en-US" sz="1050" dirty="0"/>
              <a:t>Phase estimation via FPGA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3753DC5-7C4A-1FB8-C990-8D94A27BDACC}"/>
              </a:ext>
            </a:extLst>
          </p:cNvPr>
          <p:cNvGrpSpPr/>
          <p:nvPr/>
        </p:nvGrpSpPr>
        <p:grpSpPr>
          <a:xfrm>
            <a:off x="734726" y="497646"/>
            <a:ext cx="2468434" cy="1673094"/>
            <a:chOff x="10040088" y="4980034"/>
            <a:chExt cx="1671891" cy="11332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380F480-8EAC-F3B8-A286-0EBFA3A6BE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202" t="5507" r="-1" b="5585"/>
            <a:stretch/>
          </p:blipFill>
          <p:spPr>
            <a:xfrm>
              <a:off x="10506496" y="4980034"/>
              <a:ext cx="942195" cy="93165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0BBFADE-5CAE-DB95-A5C2-EA31068592F8}"/>
                </a:ext>
              </a:extLst>
            </p:cNvPr>
            <p:cNvSpPr txBox="1"/>
            <p:nvPr/>
          </p:nvSpPr>
          <p:spPr>
            <a:xfrm>
              <a:off x="10040088" y="5946467"/>
              <a:ext cx="1671891" cy="166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08126">
                <a:spcAft>
                  <a:spcPts val="600"/>
                </a:spcAft>
              </a:pPr>
              <a:r>
                <a:rPr lang="en-US" sz="10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PLDS Optical Custom Code sample</a:t>
              </a:r>
              <a:endParaRPr lang="en-US" sz="1000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F499C35-EC8A-7B1D-E1A0-6F5BD08AEE1E}"/>
              </a:ext>
            </a:extLst>
          </p:cNvPr>
          <p:cNvGrpSpPr/>
          <p:nvPr/>
        </p:nvGrpSpPr>
        <p:grpSpPr>
          <a:xfrm>
            <a:off x="3479511" y="526956"/>
            <a:ext cx="2922091" cy="510245"/>
            <a:chOff x="8834796" y="3847553"/>
            <a:chExt cx="3181078" cy="55546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546A413-71C6-FBC9-D4EE-06A5D46D1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63071" y="3847553"/>
              <a:ext cx="2724530" cy="26673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73B1978-732A-95F0-FC37-F1B85E681EAF}"/>
                </a:ext>
              </a:extLst>
            </p:cNvPr>
            <p:cNvSpPr txBox="1"/>
            <p:nvPr/>
          </p:nvSpPr>
          <p:spPr>
            <a:xfrm>
              <a:off x="8834796" y="4134977"/>
              <a:ext cx="3181078" cy="268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24078">
                <a:spcAft>
                  <a:spcPts val="600"/>
                </a:spcAft>
              </a:pPr>
              <a:r>
                <a:rPr lang="en-US" sz="10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Class definition for a Particle Beam splitter</a:t>
              </a:r>
              <a:endParaRPr lang="en-US" sz="1000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E8A6F0-FEA6-CFA1-A68C-A5C9A718A3A7}"/>
              </a:ext>
            </a:extLst>
          </p:cNvPr>
          <p:cNvGrpSpPr/>
          <p:nvPr/>
        </p:nvGrpSpPr>
        <p:grpSpPr>
          <a:xfrm>
            <a:off x="4438092" y="1670980"/>
            <a:ext cx="3507644" cy="701283"/>
            <a:chOff x="8338446" y="1301678"/>
            <a:chExt cx="3507644" cy="70128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E6FE31E-FA29-4918-2BC0-BDC0D96C6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39450" y="1301678"/>
              <a:ext cx="3305636" cy="41915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6C62760-28D8-E92D-41C0-DC6F970FDC86}"/>
                </a:ext>
              </a:extLst>
            </p:cNvPr>
            <p:cNvSpPr txBox="1"/>
            <p:nvPr/>
          </p:nvSpPr>
          <p:spPr>
            <a:xfrm>
              <a:off x="8338446" y="1756740"/>
              <a:ext cx="350764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Section of the PLDS for setting the circuit board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AB5F576-3D60-0AB3-581F-BD025CA109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6370" y="193225"/>
            <a:ext cx="1037462" cy="85814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974B2B6-E9F3-601F-A86C-26E1066C7818}"/>
              </a:ext>
            </a:extLst>
          </p:cNvPr>
          <p:cNvSpPr txBox="1"/>
          <p:nvPr/>
        </p:nvSpPr>
        <p:spPr>
          <a:xfrm>
            <a:off x="6902234" y="1015078"/>
            <a:ext cx="1924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Particle Beam Splitter and detectors</a:t>
            </a:r>
          </a:p>
        </p:txBody>
      </p:sp>
    </p:spTree>
    <p:extLst>
      <p:ext uri="{BB962C8B-B14F-4D97-AF65-F5344CB8AC3E}">
        <p14:creationId xmlns:p14="http://schemas.microsoft.com/office/powerpoint/2010/main" val="42922370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EE4EE-4175-7849-A578-60803C99E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PLDS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57F9B-516E-0D43-AEB0-67DF399F62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8940" y="1268016"/>
            <a:ext cx="4960990" cy="3666908"/>
          </a:xfrm>
        </p:spPr>
        <p:txBody>
          <a:bodyPr>
            <a:noAutofit/>
          </a:bodyPr>
          <a:lstStyle/>
          <a:p>
            <a:r>
              <a:rPr lang="en-US" sz="1800" dirty="0"/>
              <a:t>Create a “Circuit Grid” </a:t>
            </a:r>
          </a:p>
          <a:p>
            <a:pPr lvl="1"/>
            <a:r>
              <a:rPr lang="en-US" sz="1600" dirty="0"/>
              <a:t>Minimum 1x2, Max 9x16</a:t>
            </a:r>
          </a:p>
          <a:p>
            <a:r>
              <a:rPr lang="en-US" sz="1800" dirty="0"/>
              <a:t>Drag and drop hardware device diagrams</a:t>
            </a:r>
          </a:p>
          <a:p>
            <a:r>
              <a:rPr lang="en-US" sz="1800" dirty="0"/>
              <a:t>Input necessary data to enable a specific device</a:t>
            </a:r>
          </a:p>
          <a:p>
            <a:pPr lvl="1"/>
            <a:r>
              <a:rPr lang="en-US" sz="1600" dirty="0"/>
              <a:t>A laser head has light frequency (nm)</a:t>
            </a:r>
          </a:p>
          <a:p>
            <a:pPr lvl="1"/>
            <a:r>
              <a:rPr lang="en-US" sz="1600" dirty="0"/>
              <a:t>Electro-Optic Modulator has halfwave voltage</a:t>
            </a:r>
          </a:p>
          <a:p>
            <a:r>
              <a:rPr lang="en-US" sz="1800" dirty="0"/>
              <a:t>Compile circuit into an optical assembly code</a:t>
            </a:r>
          </a:p>
          <a:p>
            <a:pPr lvl="1"/>
            <a:r>
              <a:rPr lang="en-US" sz="1600" dirty="0"/>
              <a:t>Similar structure to </a:t>
            </a:r>
            <a:r>
              <a:rPr lang="en-US" sz="1600" dirty="0" err="1"/>
              <a:t>OpenQasm</a:t>
            </a:r>
            <a:endParaRPr lang="en-US" sz="1600" dirty="0"/>
          </a:p>
          <a:p>
            <a:r>
              <a:rPr lang="en-US" sz="1800" dirty="0"/>
              <a:t>Execute converted optical assembly code that accounts for each device’s error model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F4E681-22C1-7742-38ED-4C4D0358D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930" y="459764"/>
            <a:ext cx="3331959" cy="14816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AE27A7-E626-567E-5F02-D11ED1D8B9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2321" y="2156352"/>
            <a:ext cx="2198536" cy="278311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5B1C62C-5C04-6B6F-5827-9360CBD7B992}"/>
              </a:ext>
            </a:extLst>
          </p:cNvPr>
          <p:cNvCxnSpPr>
            <a:cxnSpLocks/>
          </p:cNvCxnSpPr>
          <p:nvPr/>
        </p:nvCxnSpPr>
        <p:spPr>
          <a:xfrm>
            <a:off x="7052131" y="2276863"/>
            <a:ext cx="0" cy="1450010"/>
          </a:xfrm>
          <a:prstGeom prst="straightConnector1">
            <a:avLst/>
          </a:prstGeom>
          <a:ln w="38100">
            <a:solidFill>
              <a:srgbClr val="006747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AAFFB18-2B4A-CFEF-B401-8F625C6DB2C4}"/>
              </a:ext>
            </a:extLst>
          </p:cNvPr>
          <p:cNvCxnSpPr>
            <a:cxnSpLocks/>
          </p:cNvCxnSpPr>
          <p:nvPr/>
        </p:nvCxnSpPr>
        <p:spPr>
          <a:xfrm flipV="1">
            <a:off x="6083116" y="1203495"/>
            <a:ext cx="1736904" cy="353009"/>
          </a:xfrm>
          <a:prstGeom prst="straightConnector1">
            <a:avLst/>
          </a:prstGeom>
          <a:ln w="28575">
            <a:solidFill>
              <a:srgbClr val="0067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 descr="Cursor with solid fill">
            <a:extLst>
              <a:ext uri="{FF2B5EF4-FFF2-40B4-BE49-F238E27FC236}">
                <a16:creationId xmlns:a16="http://schemas.microsoft.com/office/drawing/2014/main" id="{8648EFB9-9078-6EC6-CCF1-2C810ECE6A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78256" y="1656130"/>
            <a:ext cx="400596" cy="400596"/>
          </a:xfrm>
          <a:prstGeom prst="rect">
            <a:avLst/>
          </a:prstGeom>
        </p:spPr>
      </p:pic>
      <p:pic>
        <p:nvPicPr>
          <p:cNvPr id="13" name="Graphic 12" descr="Cursor with solid fill">
            <a:extLst>
              <a:ext uri="{FF2B5EF4-FFF2-40B4-BE49-F238E27FC236}">
                <a16:creationId xmlns:a16="http://schemas.microsoft.com/office/drawing/2014/main" id="{5A08B6D8-0AA3-D2E8-4EA0-3A803A1675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14754" y="1333072"/>
            <a:ext cx="400596" cy="40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8414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2000">
              <a:srgbClr val="006747"/>
            </a:gs>
            <a:gs pos="0">
              <a:srgbClr val="C3C09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2A99FC-C5A7-06F7-9720-7594D86AF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27" y="1027671"/>
            <a:ext cx="7072590" cy="378678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8E590FA-46B1-76D9-B3A8-BFEE773A6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7" y="127422"/>
            <a:ext cx="8880765" cy="81327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Using the PLDS to Build an Errorless </a:t>
            </a:r>
            <a:r>
              <a:rPr lang="en-US" sz="3600" dirty="0" err="1"/>
              <a:t>sQFT</a:t>
            </a:r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A05BC4-CF6A-67EE-9070-809B09E968D9}"/>
              </a:ext>
            </a:extLst>
          </p:cNvPr>
          <p:cNvSpPr txBox="1"/>
          <p:nvPr/>
        </p:nvSpPr>
        <p:spPr>
          <a:xfrm>
            <a:off x="7652009" y="1582234"/>
            <a:ext cx="13278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A designer has created their own version of the </a:t>
            </a:r>
            <a:r>
              <a:rPr lang="en-US" sz="1050" b="1" dirty="0">
                <a:solidFill>
                  <a:schemeClr val="bg1"/>
                </a:solidFill>
              </a:rPr>
              <a:t>semi-classical QFT </a:t>
            </a:r>
            <a:r>
              <a:rPr lang="en-US" sz="1050" dirty="0">
                <a:solidFill>
                  <a:schemeClr val="bg1"/>
                </a:solidFill>
              </a:rPr>
              <a:t>via dragging and dropping different physical components into the circuit. Any time a physical parameter is necessary, a pop-up window will prompt the user to input their own specifications.</a:t>
            </a:r>
          </a:p>
        </p:txBody>
      </p:sp>
    </p:spTree>
    <p:extLst>
      <p:ext uri="{BB962C8B-B14F-4D97-AF65-F5344CB8AC3E}">
        <p14:creationId xmlns:p14="http://schemas.microsoft.com/office/powerpoint/2010/main" val="10551487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000">
              <a:srgbClr val="006747"/>
            </a:gs>
            <a:gs pos="13000">
              <a:srgbClr val="C3C09F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217995F-F66D-4A76-BEC4-4F5B7B60970D}"/>
              </a:ext>
            </a:extLst>
          </p:cNvPr>
          <p:cNvGrpSpPr/>
          <p:nvPr/>
        </p:nvGrpSpPr>
        <p:grpSpPr>
          <a:xfrm>
            <a:off x="414866" y="1141029"/>
            <a:ext cx="8314267" cy="3102065"/>
            <a:chOff x="1640806" y="2197910"/>
            <a:chExt cx="8314267" cy="310206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2CEA81E-314F-E338-BDD7-45D14BE45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40806" y="2197910"/>
              <a:ext cx="8314267" cy="2296824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71C85A9-083D-3B77-06FF-25AC651AE469}"/>
                </a:ext>
              </a:extLst>
            </p:cNvPr>
            <p:cNvSpPr/>
            <p:nvPr/>
          </p:nvSpPr>
          <p:spPr>
            <a:xfrm>
              <a:off x="9091473" y="4104289"/>
              <a:ext cx="457200" cy="31326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C693E4D-6FAC-DCE0-A370-EC901051D1D2}"/>
                </a:ext>
              </a:extLst>
            </p:cNvPr>
            <p:cNvSpPr txBox="1"/>
            <p:nvPr/>
          </p:nvSpPr>
          <p:spPr>
            <a:xfrm>
              <a:off x="2160253" y="4653644"/>
              <a:ext cx="72753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1"/>
                  </a:solidFill>
                </a:rPr>
                <a:t>Once the circuit is compiled and the tool sees measurement, the designer now has the ability to “run” the circuit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12624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0128DF4-7F26-13CE-F608-C55E831E3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244" y="2111073"/>
            <a:ext cx="5756226" cy="2836187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6A9C51AE-4A18-3C50-FBAD-7BEB8605D4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9" r="8260"/>
          <a:stretch/>
        </p:blipFill>
        <p:spPr>
          <a:xfrm>
            <a:off x="4021290" y="81409"/>
            <a:ext cx="4988032" cy="1842229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406258-8CB4-1602-1F72-69A0AA3A511A}"/>
              </a:ext>
            </a:extLst>
          </p:cNvPr>
          <p:cNvSpPr txBox="1"/>
          <p:nvPr/>
        </p:nvSpPr>
        <p:spPr>
          <a:xfrm>
            <a:off x="134678" y="370248"/>
            <a:ext cx="37781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Right: The errorless </a:t>
            </a:r>
            <a:r>
              <a:rPr lang="en-US" sz="2000" dirty="0" err="1">
                <a:solidFill>
                  <a:schemeClr val="bg1"/>
                </a:solidFill>
              </a:rPr>
              <a:t>Qiskit</a:t>
            </a:r>
            <a:r>
              <a:rPr lang="en-US" sz="2000" dirty="0">
                <a:solidFill>
                  <a:schemeClr val="bg1"/>
                </a:solidFill>
              </a:rPr>
              <a:t> equivalent of the </a:t>
            </a:r>
            <a:r>
              <a:rPr lang="en-US" sz="2000" b="1" dirty="0">
                <a:solidFill>
                  <a:schemeClr val="bg1"/>
                </a:solidFill>
              </a:rPr>
              <a:t>semiclassical QFT</a:t>
            </a:r>
            <a:r>
              <a:rPr lang="en-US" sz="2000" dirty="0">
                <a:solidFill>
                  <a:schemeClr val="bg1"/>
                </a:solidFill>
              </a:rPr>
              <a:t> built and compiled by the designer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AF8BB8-95CF-0E5D-9503-FBF87AAB10C3}"/>
              </a:ext>
            </a:extLst>
          </p:cNvPr>
          <p:cNvSpPr txBox="1"/>
          <p:nvPr/>
        </p:nvSpPr>
        <p:spPr>
          <a:xfrm>
            <a:off x="6201859" y="2739906"/>
            <a:ext cx="28074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6747"/>
                </a:solidFill>
              </a:rPr>
              <a:t>Left: A sample frame of the UI presented to the designer when they click “run”, causing the results histogram to populate the UI.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1AE00D-54C9-FDA4-7D3F-EC8BEABC8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244" y="3587629"/>
            <a:ext cx="2219128" cy="99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0590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26D8C-F246-7943-AC9F-D2F028CF5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503065"/>
            <a:ext cx="8515350" cy="6926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 closer look at Custom error in the PLDS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8A8EAD-4857-88E3-2BC8-BEB52E844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783" y="1895737"/>
            <a:ext cx="3322764" cy="214078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84CA2B5-D702-99BA-6B39-25782501B6CD}"/>
              </a:ext>
            </a:extLst>
          </p:cNvPr>
          <p:cNvCxnSpPr>
            <a:cxnSpLocks/>
          </p:cNvCxnSpPr>
          <p:nvPr/>
        </p:nvCxnSpPr>
        <p:spPr>
          <a:xfrm flipV="1">
            <a:off x="1005556" y="3425664"/>
            <a:ext cx="2114972" cy="351765"/>
          </a:xfrm>
          <a:prstGeom prst="straightConnector1">
            <a:avLst/>
          </a:prstGeom>
          <a:ln w="28575">
            <a:solidFill>
              <a:srgbClr val="0067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208B3805-7683-E545-629A-79A7345D3ECC}"/>
              </a:ext>
            </a:extLst>
          </p:cNvPr>
          <p:cNvSpPr/>
          <p:nvPr/>
        </p:nvSpPr>
        <p:spPr>
          <a:xfrm>
            <a:off x="1005556" y="2799582"/>
            <a:ext cx="482395" cy="2627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C238670E-C253-7B7F-1329-FAC530885E91}"/>
              </a:ext>
            </a:extLst>
          </p:cNvPr>
          <p:cNvSpPr/>
          <p:nvPr/>
        </p:nvSpPr>
        <p:spPr>
          <a:xfrm>
            <a:off x="4257831" y="2879706"/>
            <a:ext cx="638006" cy="401797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56AF3A-6678-6D07-2F7F-040CB8B18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121" y="2027252"/>
            <a:ext cx="2754704" cy="18777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1CB336F-375A-8C92-853F-020A7388C770}"/>
              </a:ext>
            </a:extLst>
          </p:cNvPr>
          <p:cNvSpPr txBox="1"/>
          <p:nvPr/>
        </p:nvSpPr>
        <p:spPr>
          <a:xfrm>
            <a:off x="5512662" y="4036517"/>
            <a:ext cx="2271289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6747"/>
                </a:solidFill>
              </a:rPr>
              <a:t>Custom code: HWP[4,22.5]</a:t>
            </a:r>
          </a:p>
          <a:p>
            <a:pPr algn="ctr"/>
            <a:r>
              <a:rPr lang="en-US" sz="1200" dirty="0">
                <a:solidFill>
                  <a:srgbClr val="006747"/>
                </a:solidFill>
              </a:rPr>
              <a:t>(custom code is always the same errored or not)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0D53A7C-F5DB-2AEA-5415-FAC805ABE3F0}"/>
              </a:ext>
            </a:extLst>
          </p:cNvPr>
          <p:cNvCxnSpPr>
            <a:cxnSpLocks/>
          </p:cNvCxnSpPr>
          <p:nvPr/>
        </p:nvCxnSpPr>
        <p:spPr>
          <a:xfrm flipH="1">
            <a:off x="6578472" y="1760019"/>
            <a:ext cx="1205479" cy="136001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FCF7CB6-D511-B369-E3A2-6307BB5C8EB3}"/>
              </a:ext>
            </a:extLst>
          </p:cNvPr>
          <p:cNvSpPr txBox="1"/>
          <p:nvPr/>
        </p:nvSpPr>
        <p:spPr>
          <a:xfrm>
            <a:off x="6703105" y="1198725"/>
            <a:ext cx="227128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7611F"/>
                </a:solidFill>
              </a:rPr>
              <a:t>Marked red, signifying that the device is “errored”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5E85E1-1E1C-53FA-6ED5-1591A7D5985B}"/>
              </a:ext>
            </a:extLst>
          </p:cNvPr>
          <p:cNvSpPr txBox="1"/>
          <p:nvPr/>
        </p:nvSpPr>
        <p:spPr>
          <a:xfrm>
            <a:off x="1064967" y="4146746"/>
            <a:ext cx="2445092" cy="920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6747"/>
                </a:solidFill>
              </a:rPr>
              <a:t>A designer drags and drops a Halfwave plate, after which the application prompts the designer for necessary input</a:t>
            </a:r>
          </a:p>
        </p:txBody>
      </p:sp>
      <p:pic>
        <p:nvPicPr>
          <p:cNvPr id="17" name="Graphic 16" descr="Cursor with solid fill">
            <a:extLst>
              <a:ext uri="{FF2B5EF4-FFF2-40B4-BE49-F238E27FC236}">
                <a16:creationId xmlns:a16="http://schemas.microsoft.com/office/drawing/2014/main" id="{9B4A5DD8-A44F-729E-74EA-12E3875F8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1941" y="3833507"/>
            <a:ext cx="327230" cy="307245"/>
          </a:xfrm>
          <a:prstGeom prst="rect">
            <a:avLst/>
          </a:prstGeom>
        </p:spPr>
      </p:pic>
      <p:pic>
        <p:nvPicPr>
          <p:cNvPr id="18" name="Graphic 17" descr="Cursor with solid fill">
            <a:extLst>
              <a:ext uri="{FF2B5EF4-FFF2-40B4-BE49-F238E27FC236}">
                <a16:creationId xmlns:a16="http://schemas.microsoft.com/office/drawing/2014/main" id="{848D6A93-DE3E-5147-9CC7-0EACED4FA3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66324" y="3590836"/>
            <a:ext cx="327230" cy="30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934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000">
              <a:srgbClr val="006747"/>
            </a:gs>
            <a:gs pos="0">
              <a:srgbClr val="C3C09F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46FE2B9-1D58-4F64-1757-638410381182}"/>
              </a:ext>
            </a:extLst>
          </p:cNvPr>
          <p:cNvGrpSpPr/>
          <p:nvPr/>
        </p:nvGrpSpPr>
        <p:grpSpPr>
          <a:xfrm>
            <a:off x="207594" y="193155"/>
            <a:ext cx="8524636" cy="4564021"/>
            <a:chOff x="317240" y="248070"/>
            <a:chExt cx="11378294" cy="651757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1F5405E-4956-5700-8195-21DBF1FFBC61}"/>
                </a:ext>
              </a:extLst>
            </p:cNvPr>
            <p:cNvSpPr txBox="1"/>
            <p:nvPr/>
          </p:nvSpPr>
          <p:spPr>
            <a:xfrm>
              <a:off x="1478001" y="248070"/>
              <a:ext cx="3375250" cy="725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Non-Errored Halfwave Plate rotated by 45 degrees (X gate)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A6595FA-C58F-B269-F36A-37941E8C8ADD}"/>
                </a:ext>
              </a:extLst>
            </p:cNvPr>
            <p:cNvSpPr txBox="1"/>
            <p:nvPr/>
          </p:nvSpPr>
          <p:spPr>
            <a:xfrm>
              <a:off x="7622250" y="329287"/>
              <a:ext cx="3648465" cy="725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Halfwave plate rotated by 45 degrees (X Gate) Errored by 1%</a:t>
              </a:r>
            </a:p>
          </p:txBody>
        </p:sp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6A17AB11-522D-DD1A-1530-77B4E2EA5603}"/>
                </a:ext>
              </a:extLst>
            </p:cNvPr>
            <p:cNvSpPr/>
            <p:nvPr/>
          </p:nvSpPr>
          <p:spPr>
            <a:xfrm rot="5400000">
              <a:off x="2518436" y="2709873"/>
              <a:ext cx="781050" cy="523875"/>
            </a:xfrm>
            <a:prstGeom prst="rightArrow">
              <a:avLst/>
            </a:prstGeom>
            <a:ln>
              <a:solidFill>
                <a:srgbClr val="CFC493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A298AA82-364C-E7B6-5922-4FF42EB0381F}"/>
                </a:ext>
              </a:extLst>
            </p:cNvPr>
            <p:cNvSpPr/>
            <p:nvPr/>
          </p:nvSpPr>
          <p:spPr>
            <a:xfrm rot="5400000">
              <a:off x="9022016" y="2642608"/>
              <a:ext cx="781050" cy="523875"/>
            </a:xfrm>
            <a:prstGeom prst="rightArrow">
              <a:avLst/>
            </a:prstGeom>
            <a:ln>
              <a:solidFill>
                <a:srgbClr val="CFC493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315084F4-26EB-45A5-F4BB-EA35A37C9D39}"/>
                </a:ext>
              </a:extLst>
            </p:cNvPr>
            <p:cNvSpPr/>
            <p:nvPr/>
          </p:nvSpPr>
          <p:spPr>
            <a:xfrm rot="5400000">
              <a:off x="2518435" y="4770579"/>
              <a:ext cx="781050" cy="523875"/>
            </a:xfrm>
            <a:prstGeom prst="rightArrow">
              <a:avLst/>
            </a:prstGeom>
            <a:ln>
              <a:solidFill>
                <a:srgbClr val="CFC493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552EF558-38FC-EC3F-4222-6C60E23AF2DE}"/>
                </a:ext>
              </a:extLst>
            </p:cNvPr>
            <p:cNvSpPr/>
            <p:nvPr/>
          </p:nvSpPr>
          <p:spPr>
            <a:xfrm rot="5400000">
              <a:off x="9022016" y="4741281"/>
              <a:ext cx="781050" cy="523875"/>
            </a:xfrm>
            <a:prstGeom prst="rightArrow">
              <a:avLst/>
            </a:prstGeom>
            <a:ln>
              <a:solidFill>
                <a:srgbClr val="CFC493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1526DAC-7509-7D73-0EE7-E32DB8E74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9351" y="5508174"/>
              <a:ext cx="4239217" cy="125747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94EC6AC-5C45-E73D-B881-D0B042E34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92441" y="5488149"/>
              <a:ext cx="4248743" cy="1276528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8484127-3D99-D60F-126A-5B270175176D}"/>
                </a:ext>
              </a:extLst>
            </p:cNvPr>
            <p:cNvSpPr/>
            <p:nvPr/>
          </p:nvSpPr>
          <p:spPr>
            <a:xfrm>
              <a:off x="7163431" y="6164206"/>
              <a:ext cx="2340198" cy="24697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801D7A4-673F-11E1-8D01-98DC99B3AF0F}"/>
                </a:ext>
              </a:extLst>
            </p:cNvPr>
            <p:cNvSpPr txBox="1"/>
            <p:nvPr/>
          </p:nvSpPr>
          <p:spPr>
            <a:xfrm>
              <a:off x="5529232" y="5300179"/>
              <a:ext cx="1258277" cy="1230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Small angle error induced by an error coefficient of 0.01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F945C22-4931-5F39-6710-AA1DDFB7BB61}"/>
                </a:ext>
              </a:extLst>
            </p:cNvPr>
            <p:cNvCxnSpPr>
              <a:cxnSpLocks/>
            </p:cNvCxnSpPr>
            <p:nvPr/>
          </p:nvCxnSpPr>
          <p:spPr>
            <a:xfrm>
              <a:off x="6758066" y="5884954"/>
              <a:ext cx="392283" cy="40273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91DE0A0-C770-D5DC-56F5-F05C4901D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1169" y="1175713"/>
              <a:ext cx="4915586" cy="113363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A8AB99C-EC37-8E50-6C69-5EAD8C7BC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25247" y="1216601"/>
              <a:ext cx="4782217" cy="108600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1E54407-7C07-46FF-CE7F-C3C9B548A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7240" y="3486292"/>
              <a:ext cx="11378294" cy="10119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78069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000">
              <a:srgbClr val="006747"/>
            </a:gs>
            <a:gs pos="0">
              <a:srgbClr val="385E0A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20C769-85A8-377E-2C9C-B307E9619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798" y="1302641"/>
            <a:ext cx="3263997" cy="2858915"/>
          </a:xfrm>
        </p:spPr>
        <p:txBody>
          <a:bodyPr>
            <a:normAutofit fontScale="90000"/>
          </a:bodyPr>
          <a:lstStyle/>
          <a:p>
            <a:r>
              <a:rPr lang="en-US" dirty="0"/>
              <a:t>With a 1% error attributed to the Halfwave plate set at 45 degrees, 1% of the time our classical outcome is not “1”</a:t>
            </a:r>
            <a:br>
              <a:rPr lang="en-US" dirty="0"/>
            </a:br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E209542-298F-BD51-B7CF-917CCC4088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0"/>
          <a:stretch/>
        </p:blipFill>
        <p:spPr>
          <a:xfrm>
            <a:off x="3892647" y="988141"/>
            <a:ext cx="4920103" cy="34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4484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000">
              <a:srgbClr val="006747"/>
            </a:gs>
            <a:gs pos="0">
              <a:srgbClr val="385E0A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8E590FA-46B1-76D9-B3A8-BFEE773A6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7" y="127422"/>
            <a:ext cx="8880765" cy="81327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Using the PLDS to Build a realistic </a:t>
            </a:r>
            <a:r>
              <a:rPr lang="en-US" sz="3600" dirty="0" err="1"/>
              <a:t>sQFT</a:t>
            </a: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870996-CEA8-5449-99B4-16D4543C3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083" y="940693"/>
            <a:ext cx="7060987" cy="4030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15AA56-65BB-57C0-D01C-4C92C06DB5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9886" y="3552195"/>
            <a:ext cx="1409897" cy="14194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9DE144-0A13-AD33-946A-C14AFE2B3722}"/>
              </a:ext>
            </a:extLst>
          </p:cNvPr>
          <p:cNvSpPr txBox="1"/>
          <p:nvPr/>
        </p:nvSpPr>
        <p:spPr>
          <a:xfrm>
            <a:off x="7492181" y="1446225"/>
            <a:ext cx="150760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 designer has set the physical devices in a manner that accounts for a realistic error model.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059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426D8C-F246-7943-AC9F-D2F028CF5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37" y="391349"/>
            <a:ext cx="4017707" cy="1157547"/>
          </a:xfrm>
        </p:spPr>
        <p:txBody>
          <a:bodyPr anchor="b">
            <a:normAutofit/>
          </a:bodyPr>
          <a:lstStyle/>
          <a:p>
            <a:r>
              <a:rPr lang="en-US" sz="1900" dirty="0"/>
              <a:t>Importance of Computer Aided Design (CAD) for Noisy Intermediate Scale Quantum (NISQ) Devices</a:t>
            </a:r>
          </a:p>
        </p:txBody>
      </p:sp>
      <p:sp>
        <p:nvSpPr>
          <p:cNvPr id="103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1940245"/>
            <a:ext cx="2606040" cy="13716"/>
          </a:xfrm>
          <a:custGeom>
            <a:avLst/>
            <a:gdLst>
              <a:gd name="connsiteX0" fmla="*/ 0 w 2606040"/>
              <a:gd name="connsiteY0" fmla="*/ 0 h 13716"/>
              <a:gd name="connsiteX1" fmla="*/ 625450 w 2606040"/>
              <a:gd name="connsiteY1" fmla="*/ 0 h 13716"/>
              <a:gd name="connsiteX2" fmla="*/ 1224839 w 2606040"/>
              <a:gd name="connsiteY2" fmla="*/ 0 h 13716"/>
              <a:gd name="connsiteX3" fmla="*/ 1824228 w 2606040"/>
              <a:gd name="connsiteY3" fmla="*/ 0 h 13716"/>
              <a:gd name="connsiteX4" fmla="*/ 2606040 w 2606040"/>
              <a:gd name="connsiteY4" fmla="*/ 0 h 13716"/>
              <a:gd name="connsiteX5" fmla="*/ 2606040 w 2606040"/>
              <a:gd name="connsiteY5" fmla="*/ 13716 h 13716"/>
              <a:gd name="connsiteX6" fmla="*/ 1902409 w 2606040"/>
              <a:gd name="connsiteY6" fmla="*/ 13716 h 13716"/>
              <a:gd name="connsiteX7" fmla="*/ 1276960 w 2606040"/>
              <a:gd name="connsiteY7" fmla="*/ 13716 h 13716"/>
              <a:gd name="connsiteX8" fmla="*/ 677570 w 2606040"/>
              <a:gd name="connsiteY8" fmla="*/ 13716 h 13716"/>
              <a:gd name="connsiteX9" fmla="*/ 0 w 2606040"/>
              <a:gd name="connsiteY9" fmla="*/ 13716 h 13716"/>
              <a:gd name="connsiteX10" fmla="*/ 0 w 2606040"/>
              <a:gd name="connsiteY10" fmla="*/ 0 h 13716"/>
              <a:gd name="connsiteX0" fmla="*/ 0 w 2606040"/>
              <a:gd name="connsiteY0" fmla="*/ 0 h 13716"/>
              <a:gd name="connsiteX1" fmla="*/ 599389 w 2606040"/>
              <a:gd name="connsiteY1" fmla="*/ 0 h 13716"/>
              <a:gd name="connsiteX2" fmla="*/ 1303020 w 2606040"/>
              <a:gd name="connsiteY2" fmla="*/ 0 h 13716"/>
              <a:gd name="connsiteX3" fmla="*/ 1876349 w 2606040"/>
              <a:gd name="connsiteY3" fmla="*/ 0 h 13716"/>
              <a:gd name="connsiteX4" fmla="*/ 2606040 w 2606040"/>
              <a:gd name="connsiteY4" fmla="*/ 0 h 13716"/>
              <a:gd name="connsiteX5" fmla="*/ 2606040 w 2606040"/>
              <a:gd name="connsiteY5" fmla="*/ 13716 h 13716"/>
              <a:gd name="connsiteX6" fmla="*/ 1980590 w 2606040"/>
              <a:gd name="connsiteY6" fmla="*/ 13716 h 13716"/>
              <a:gd name="connsiteX7" fmla="*/ 1276960 w 2606040"/>
              <a:gd name="connsiteY7" fmla="*/ 13716 h 13716"/>
              <a:gd name="connsiteX8" fmla="*/ 651510 w 2606040"/>
              <a:gd name="connsiteY8" fmla="*/ 13716 h 13716"/>
              <a:gd name="connsiteX9" fmla="*/ 0 w 2606040"/>
              <a:gd name="connsiteY9" fmla="*/ 13716 h 13716"/>
              <a:gd name="connsiteX10" fmla="*/ 0 w 2606040"/>
              <a:gd name="connsiteY10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3716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5838" y="5689"/>
                  <a:pt x="2605775" y="8075"/>
                  <a:pt x="2606040" y="13716"/>
                </a:cubicBezTo>
                <a:cubicBezTo>
                  <a:pt x="2260204" y="24770"/>
                  <a:pt x="2175708" y="1042"/>
                  <a:pt x="1902409" y="13716"/>
                </a:cubicBezTo>
                <a:cubicBezTo>
                  <a:pt x="1638502" y="36492"/>
                  <a:pt x="1460923" y="-20841"/>
                  <a:pt x="1276960" y="13716"/>
                </a:cubicBezTo>
                <a:cubicBezTo>
                  <a:pt x="1057717" y="9789"/>
                  <a:pt x="867956" y="-2252"/>
                  <a:pt x="677570" y="13716"/>
                </a:cubicBezTo>
                <a:cubicBezTo>
                  <a:pt x="457951" y="28801"/>
                  <a:pt x="189752" y="50816"/>
                  <a:pt x="0" y="13716"/>
                </a:cubicBezTo>
                <a:cubicBezTo>
                  <a:pt x="468" y="10483"/>
                  <a:pt x="836" y="5117"/>
                  <a:pt x="0" y="0"/>
                </a:cubicBezTo>
                <a:close/>
              </a:path>
              <a:path w="2606040" h="13716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7080" y="4836"/>
                  <a:pt x="2606317" y="7740"/>
                  <a:pt x="2606040" y="13716"/>
                </a:cubicBezTo>
                <a:cubicBezTo>
                  <a:pt x="2347059" y="-1948"/>
                  <a:pt x="2192004" y="4234"/>
                  <a:pt x="1980590" y="13716"/>
                </a:cubicBezTo>
                <a:cubicBezTo>
                  <a:pt x="1783984" y="-14317"/>
                  <a:pt x="1487673" y="41336"/>
                  <a:pt x="1276960" y="13716"/>
                </a:cubicBezTo>
                <a:cubicBezTo>
                  <a:pt x="1087111" y="-41823"/>
                  <a:pt x="879204" y="42195"/>
                  <a:pt x="651510" y="13716"/>
                </a:cubicBezTo>
                <a:cubicBezTo>
                  <a:pt x="430798" y="-32336"/>
                  <a:pt x="132889" y="-38039"/>
                  <a:pt x="0" y="13716"/>
                </a:cubicBezTo>
                <a:cubicBezTo>
                  <a:pt x="1109" y="8984"/>
                  <a:pt x="330" y="5748"/>
                  <a:pt x="0" y="0"/>
                </a:cubicBezTo>
                <a:close/>
              </a:path>
              <a:path w="2606040" h="13716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5859" y="5467"/>
                  <a:pt x="2605677" y="7416"/>
                  <a:pt x="2606040" y="13716"/>
                </a:cubicBezTo>
                <a:cubicBezTo>
                  <a:pt x="2234648" y="22404"/>
                  <a:pt x="2180202" y="-14933"/>
                  <a:pt x="1902409" y="13716"/>
                </a:cubicBezTo>
                <a:cubicBezTo>
                  <a:pt x="1635562" y="42622"/>
                  <a:pt x="1477339" y="222"/>
                  <a:pt x="1276960" y="13716"/>
                </a:cubicBezTo>
                <a:cubicBezTo>
                  <a:pt x="1058094" y="62350"/>
                  <a:pt x="904206" y="-25208"/>
                  <a:pt x="677570" y="13716"/>
                </a:cubicBezTo>
                <a:cubicBezTo>
                  <a:pt x="485746" y="10141"/>
                  <a:pt x="195925" y="28433"/>
                  <a:pt x="0" y="13716"/>
                </a:cubicBezTo>
                <a:cubicBezTo>
                  <a:pt x="406" y="10107"/>
                  <a:pt x="891" y="4502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3716"/>
                      <a:gd name="connsiteX1" fmla="*/ 625450 w 2606040"/>
                      <a:gd name="connsiteY1" fmla="*/ 0 h 13716"/>
                      <a:gd name="connsiteX2" fmla="*/ 1224839 w 2606040"/>
                      <a:gd name="connsiteY2" fmla="*/ 0 h 13716"/>
                      <a:gd name="connsiteX3" fmla="*/ 1824228 w 2606040"/>
                      <a:gd name="connsiteY3" fmla="*/ 0 h 13716"/>
                      <a:gd name="connsiteX4" fmla="*/ 2606040 w 2606040"/>
                      <a:gd name="connsiteY4" fmla="*/ 0 h 13716"/>
                      <a:gd name="connsiteX5" fmla="*/ 2606040 w 2606040"/>
                      <a:gd name="connsiteY5" fmla="*/ 13716 h 13716"/>
                      <a:gd name="connsiteX6" fmla="*/ 1902409 w 2606040"/>
                      <a:gd name="connsiteY6" fmla="*/ 13716 h 13716"/>
                      <a:gd name="connsiteX7" fmla="*/ 1276960 w 2606040"/>
                      <a:gd name="connsiteY7" fmla="*/ 13716 h 13716"/>
                      <a:gd name="connsiteX8" fmla="*/ 677570 w 2606040"/>
                      <a:gd name="connsiteY8" fmla="*/ 13716 h 13716"/>
                      <a:gd name="connsiteX9" fmla="*/ 0 w 2606040"/>
                      <a:gd name="connsiteY9" fmla="*/ 13716 h 13716"/>
                      <a:gd name="connsiteX10" fmla="*/ 0 w 2606040"/>
                      <a:gd name="connsiteY10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3716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690" y="5728"/>
                          <a:pt x="2605650" y="7624"/>
                          <a:pt x="2606040" y="13716"/>
                        </a:cubicBezTo>
                        <a:cubicBezTo>
                          <a:pt x="2256758" y="26838"/>
                          <a:pt x="2173673" y="-17450"/>
                          <a:pt x="1902409" y="13716"/>
                        </a:cubicBezTo>
                        <a:cubicBezTo>
                          <a:pt x="1631145" y="44882"/>
                          <a:pt x="1461378" y="894"/>
                          <a:pt x="1276960" y="13716"/>
                        </a:cubicBezTo>
                        <a:cubicBezTo>
                          <a:pt x="1092542" y="26538"/>
                          <a:pt x="890442" y="8641"/>
                          <a:pt x="677570" y="13716"/>
                        </a:cubicBezTo>
                        <a:cubicBezTo>
                          <a:pt x="464698" y="18792"/>
                          <a:pt x="187648" y="31265"/>
                          <a:pt x="0" y="13716"/>
                        </a:cubicBezTo>
                        <a:cubicBezTo>
                          <a:pt x="-302" y="10335"/>
                          <a:pt x="417" y="4724"/>
                          <a:pt x="0" y="0"/>
                        </a:cubicBezTo>
                        <a:close/>
                      </a:path>
                      <a:path w="2606040" h="13716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6569" y="5071"/>
                          <a:pt x="2606315" y="7437"/>
                          <a:pt x="2606040" y="13716"/>
                        </a:cubicBezTo>
                        <a:cubicBezTo>
                          <a:pt x="2393024" y="-2332"/>
                          <a:pt x="2191161" y="34687"/>
                          <a:pt x="1980590" y="13716"/>
                        </a:cubicBezTo>
                        <a:cubicBezTo>
                          <a:pt x="1770019" y="-7255"/>
                          <a:pt x="1476440" y="31542"/>
                          <a:pt x="1276960" y="13716"/>
                        </a:cubicBezTo>
                        <a:cubicBezTo>
                          <a:pt x="1077480" y="-4110"/>
                          <a:pt x="880988" y="37553"/>
                          <a:pt x="651510" y="13716"/>
                        </a:cubicBezTo>
                        <a:cubicBezTo>
                          <a:pt x="422032" y="-10121"/>
                          <a:pt x="130744" y="-6519"/>
                          <a:pt x="0" y="13716"/>
                        </a:cubicBezTo>
                        <a:cubicBezTo>
                          <a:pt x="198" y="8947"/>
                          <a:pt x="304" y="520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7F018-C87B-464B-83D3-7D6A15C3A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2154674"/>
            <a:ext cx="3506938" cy="2988826"/>
          </a:xfrm>
        </p:spPr>
        <p:txBody>
          <a:bodyPr>
            <a:noAutofit/>
          </a:bodyPr>
          <a:lstStyle/>
          <a:p>
            <a:r>
              <a:rPr lang="en-US" sz="1400" dirty="0"/>
              <a:t>If our goal is to build a </a:t>
            </a:r>
            <a:r>
              <a:rPr lang="en-US" sz="1400" b="1" dirty="0"/>
              <a:t>quantum information network</a:t>
            </a:r>
            <a:r>
              <a:rPr lang="en-US" sz="1400" dirty="0"/>
              <a:t>, </a:t>
            </a:r>
            <a:r>
              <a:rPr lang="en-US" sz="1400" b="1" dirty="0"/>
              <a:t>communication system</a:t>
            </a:r>
            <a:r>
              <a:rPr lang="en-US" sz="1400" dirty="0"/>
              <a:t>, or </a:t>
            </a:r>
            <a:r>
              <a:rPr lang="en-US" sz="1400" b="1" dirty="0"/>
              <a:t>sensing device</a:t>
            </a:r>
            <a:r>
              <a:rPr lang="en-US" sz="1400" dirty="0"/>
              <a:t> – we must start at the design of the </a:t>
            </a:r>
            <a:r>
              <a:rPr lang="en-US" sz="1400" b="1" dirty="0"/>
              <a:t>quantum circuit</a:t>
            </a:r>
          </a:p>
          <a:p>
            <a:r>
              <a:rPr lang="en-US" sz="1400" dirty="0"/>
              <a:t>Designing quantum circuits over classical circuits is </a:t>
            </a:r>
            <a:r>
              <a:rPr lang="en-US" sz="1400" b="1" dirty="0"/>
              <a:t>nontrivial</a:t>
            </a:r>
          </a:p>
          <a:p>
            <a:pPr lvl="1"/>
            <a:r>
              <a:rPr lang="en-US" sz="1200" dirty="0"/>
              <a:t>Quantum computations </a:t>
            </a:r>
            <a:r>
              <a:rPr lang="en-US" sz="1200" b="1" dirty="0"/>
              <a:t>return a distribution of classical results</a:t>
            </a:r>
            <a:endParaRPr lang="en-US" sz="1200" dirty="0"/>
          </a:p>
          <a:p>
            <a:pPr lvl="1"/>
            <a:r>
              <a:rPr lang="en-US" sz="1200" dirty="0"/>
              <a:t>Quantum circuits </a:t>
            </a:r>
            <a:r>
              <a:rPr lang="en-US" sz="1200" b="1" dirty="0"/>
              <a:t>can grow very large</a:t>
            </a:r>
          </a:p>
          <a:p>
            <a:pPr lvl="1"/>
            <a:r>
              <a:rPr lang="en-US" sz="1200" dirty="0"/>
              <a:t>Entanglement and Superposition contribute to the </a:t>
            </a:r>
            <a:r>
              <a:rPr lang="en-US" sz="1200" b="1" dirty="0"/>
              <a:t>cascading of error</a:t>
            </a:r>
            <a:endParaRPr lang="en-US" sz="1200" dirty="0"/>
          </a:p>
        </p:txBody>
      </p:sp>
      <p:pic>
        <p:nvPicPr>
          <p:cNvPr id="1026" name="Picture 2" descr="Abstract illustration representing a qubit and binary numbers">
            <a:extLst>
              <a:ext uri="{FF2B5EF4-FFF2-40B4-BE49-F238E27FC236}">
                <a16:creationId xmlns:a16="http://schemas.microsoft.com/office/drawing/2014/main" id="{2CF1BAFE-34D8-EF23-190F-56BA16E2A6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7" r="3865"/>
          <a:stretch/>
        </p:blipFill>
        <p:spPr bwMode="auto">
          <a:xfrm>
            <a:off x="3983776" y="10"/>
            <a:ext cx="5159081" cy="51434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8705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18DC10D-A43E-EADF-291A-01E977CF6E99}"/>
              </a:ext>
            </a:extLst>
          </p:cNvPr>
          <p:cNvGrpSpPr/>
          <p:nvPr/>
        </p:nvGrpSpPr>
        <p:grpSpPr>
          <a:xfrm>
            <a:off x="164110" y="639669"/>
            <a:ext cx="6443168" cy="3503706"/>
            <a:chOff x="1626636" y="1180991"/>
            <a:chExt cx="8938727" cy="478304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ABA6BF8-A08D-E627-EE8F-73EA6D032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26636" y="1180991"/>
              <a:ext cx="8938727" cy="398804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6D90820-E704-EF15-41D7-089A6905290D}"/>
                </a:ext>
              </a:extLst>
            </p:cNvPr>
            <p:cNvSpPr txBox="1"/>
            <p:nvPr/>
          </p:nvSpPr>
          <p:spPr>
            <a:xfrm>
              <a:off x="1870054" y="5249764"/>
              <a:ext cx="7582619" cy="714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7611F"/>
                  </a:solidFill>
                </a:rPr>
                <a:t>Above: Executing the errored </a:t>
              </a:r>
              <a:r>
                <a:rPr lang="en-US" sz="1400" dirty="0" err="1">
                  <a:solidFill>
                    <a:srgbClr val="07611F"/>
                  </a:solidFill>
                </a:rPr>
                <a:t>sQFT</a:t>
              </a:r>
              <a:r>
                <a:rPr lang="en-US" sz="1400" dirty="0">
                  <a:solidFill>
                    <a:srgbClr val="07611F"/>
                  </a:solidFill>
                </a:rPr>
                <a:t> returns in a redistributed results histogram than presented in the errorless </a:t>
              </a:r>
              <a:r>
                <a:rPr lang="en-US" sz="1400" dirty="0" err="1">
                  <a:solidFill>
                    <a:srgbClr val="07611F"/>
                  </a:solidFill>
                </a:rPr>
                <a:t>sQFT</a:t>
              </a:r>
              <a:r>
                <a:rPr lang="en-US" sz="1400" dirty="0">
                  <a:solidFill>
                    <a:srgbClr val="07611F"/>
                  </a:solidFill>
                </a:rPr>
                <a:t>. 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6265F137-691F-8A13-4D53-826172EBB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8772" y="3028750"/>
            <a:ext cx="2851118" cy="20038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5D42FF0-913A-6CD5-95E0-B5F7F4E15FB1}"/>
              </a:ext>
            </a:extLst>
          </p:cNvPr>
          <p:cNvSpPr txBox="1"/>
          <p:nvPr/>
        </p:nvSpPr>
        <p:spPr>
          <a:xfrm>
            <a:off x="6607278" y="2342383"/>
            <a:ext cx="1988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7611F"/>
                </a:solidFill>
              </a:rPr>
              <a:t>Below: </a:t>
            </a:r>
            <a:r>
              <a:rPr lang="en-US" sz="1400" dirty="0" err="1">
                <a:solidFill>
                  <a:srgbClr val="07611F"/>
                </a:solidFill>
              </a:rPr>
              <a:t>unerrored</a:t>
            </a:r>
            <a:r>
              <a:rPr lang="en-US" sz="1400" dirty="0">
                <a:solidFill>
                  <a:srgbClr val="07611F"/>
                </a:solidFill>
              </a:rPr>
              <a:t> </a:t>
            </a:r>
            <a:r>
              <a:rPr lang="en-US" sz="1400" dirty="0" err="1">
                <a:solidFill>
                  <a:srgbClr val="07611F"/>
                </a:solidFill>
              </a:rPr>
              <a:t>sQFT</a:t>
            </a:r>
            <a:r>
              <a:rPr lang="en-US" sz="1400" dirty="0">
                <a:solidFill>
                  <a:srgbClr val="07611F"/>
                </a:solidFill>
              </a:rPr>
              <a:t> results</a:t>
            </a:r>
          </a:p>
        </p:txBody>
      </p:sp>
    </p:spTree>
    <p:extLst>
      <p:ext uri="{BB962C8B-B14F-4D97-AF65-F5344CB8AC3E}">
        <p14:creationId xmlns:p14="http://schemas.microsoft.com/office/powerpoint/2010/main" val="28700323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26D8C-F246-7943-AC9F-D2F028CF5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2202"/>
            <a:ext cx="9144000" cy="6926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Future Work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7F018-C87B-464B-83D3-7D6A15C3A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978" y="1493910"/>
            <a:ext cx="8892022" cy="3263504"/>
          </a:xfrm>
        </p:spPr>
        <p:txBody>
          <a:bodyPr>
            <a:normAutofit/>
          </a:bodyPr>
          <a:lstStyle/>
          <a:p>
            <a:r>
              <a:rPr lang="en-US" dirty="0"/>
              <a:t>A combination of classical and quantum devices</a:t>
            </a:r>
          </a:p>
          <a:p>
            <a:r>
              <a:rPr lang="en-US" dirty="0"/>
              <a:t>Conversions of circuits from one technology to another </a:t>
            </a:r>
          </a:p>
          <a:p>
            <a:r>
              <a:rPr lang="en-US" dirty="0"/>
              <a:t>Simulating the quantum architectures</a:t>
            </a:r>
          </a:p>
          <a:p>
            <a:r>
              <a:rPr lang="en-US" dirty="0"/>
              <a:t>Combining multiple special purpose architectures </a:t>
            </a:r>
          </a:p>
          <a:p>
            <a:r>
              <a:rPr lang="en-US" dirty="0"/>
              <a:t>AI &amp; Machine Learning </a:t>
            </a:r>
          </a:p>
          <a:p>
            <a:r>
              <a:rPr lang="en-US" dirty="0"/>
              <a:t>Simulating and designing Quantum Integrated Chips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2E6C569-2A43-3A13-60EB-B7E39E85DDBC}"/>
              </a:ext>
            </a:extLst>
          </p:cNvPr>
          <p:cNvGrpSpPr/>
          <p:nvPr/>
        </p:nvGrpSpPr>
        <p:grpSpPr>
          <a:xfrm>
            <a:off x="806940" y="3811692"/>
            <a:ext cx="1523501" cy="1328815"/>
            <a:chOff x="10094596" y="124732"/>
            <a:chExt cx="2205231" cy="1734074"/>
          </a:xfrm>
        </p:grpSpPr>
        <p:pic>
          <p:nvPicPr>
            <p:cNvPr id="5" name="Picture 2" descr="https://newsroom.ibm.com/file.php/177661/500+qchem_device_blue+%281%29.png?thumbnail=modal">
              <a:extLst>
                <a:ext uri="{FF2B5EF4-FFF2-40B4-BE49-F238E27FC236}">
                  <a16:creationId xmlns:a16="http://schemas.microsoft.com/office/drawing/2014/main" id="{765D7C88-819B-48F6-1458-A459755351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29422" y="124732"/>
              <a:ext cx="1735579" cy="1412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10E5189-ED42-C6F0-DDC3-B1847B2E3286}"/>
                </a:ext>
              </a:extLst>
            </p:cNvPr>
            <p:cNvSpPr txBox="1"/>
            <p:nvPr/>
          </p:nvSpPr>
          <p:spPr>
            <a:xfrm>
              <a:off x="10094596" y="1537493"/>
              <a:ext cx="2205231" cy="321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IBM 7 Qubit Device [5]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829E112-9E00-322B-CBC0-A0BA86A8043D}"/>
              </a:ext>
            </a:extLst>
          </p:cNvPr>
          <p:cNvGrpSpPr/>
          <p:nvPr/>
        </p:nvGrpSpPr>
        <p:grpSpPr>
          <a:xfrm>
            <a:off x="6947074" y="681395"/>
            <a:ext cx="1924662" cy="1312138"/>
            <a:chOff x="9326032" y="2270407"/>
            <a:chExt cx="2595033" cy="2114399"/>
          </a:xfrm>
        </p:grpSpPr>
        <p:pic>
          <p:nvPicPr>
            <p:cNvPr id="8" name="Picture 4" descr="https://newsroom.ibm.com/file.php/187125/POWER+10_06thumbnail.jpg">
              <a:extLst>
                <a:ext uri="{FF2B5EF4-FFF2-40B4-BE49-F238E27FC236}">
                  <a16:creationId xmlns:a16="http://schemas.microsoft.com/office/drawing/2014/main" id="{CB210FBE-7841-166F-EED7-8B56F58104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6032" y="2270407"/>
              <a:ext cx="2595033" cy="1730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23B118D-FE77-0680-F710-B591DC476820}"/>
                </a:ext>
              </a:extLst>
            </p:cNvPr>
            <p:cNvSpPr txBox="1"/>
            <p:nvPr/>
          </p:nvSpPr>
          <p:spPr>
            <a:xfrm>
              <a:off x="9545106" y="3988042"/>
              <a:ext cx="2156883" cy="396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IBM POWER10 Chip [4]</a:t>
              </a:r>
            </a:p>
          </p:txBody>
        </p:sp>
      </p:grpSp>
      <p:pic>
        <p:nvPicPr>
          <p:cNvPr id="11" name="Graphic 10" descr="Artificial Intelligence with solid fill">
            <a:extLst>
              <a:ext uri="{FF2B5EF4-FFF2-40B4-BE49-F238E27FC236}">
                <a16:creationId xmlns:a16="http://schemas.microsoft.com/office/drawing/2014/main" id="{177573E3-122D-89D7-2ECB-562C7DDD09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48037" y="3811692"/>
            <a:ext cx="1199037" cy="1199037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3D Model 11" descr="Desktop Computer">
                <a:extLst>
                  <a:ext uri="{FF2B5EF4-FFF2-40B4-BE49-F238E27FC236}">
                    <a16:creationId xmlns:a16="http://schemas.microsoft.com/office/drawing/2014/main" id="{4405AB20-E5EF-2921-F45B-9899BCB3EA7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37348679"/>
                  </p:ext>
                </p:extLst>
              </p:nvPr>
            </p:nvGraphicFramePr>
            <p:xfrm>
              <a:off x="6932574" y="3301420"/>
              <a:ext cx="2211426" cy="1842080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2211426" cy="1842080"/>
                    </a:xfrm>
                    <a:prstGeom prst="rect">
                      <a:avLst/>
                    </a:prstGeom>
                  </am3d:spPr>
                  <am3d:camera>
                    <am3d:pos x="0" y="0" z="5675050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16613" d="1000000"/>
                    <am3d:preTrans dx="1810862" dy="-8491044" dz="-1525148"/>
                    <am3d:scale>
                      <am3d:sx n="1000000" d="1000000"/>
                      <am3d:sy n="1000000" d="1000000"/>
                      <am3d:sz n="1000000" d="1000000"/>
                    </am3d:scale>
                    <am3d:rot ax="663730" ay="-2217763" az="-402286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278271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D Model 11" descr="Desktop Computer">
                <a:extLst>
                  <a:ext uri="{FF2B5EF4-FFF2-40B4-BE49-F238E27FC236}">
                    <a16:creationId xmlns:a16="http://schemas.microsoft.com/office/drawing/2014/main" id="{4405AB20-E5EF-2921-F45B-9899BCB3EA7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932574" y="3301420"/>
                <a:ext cx="2211426" cy="184208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Graphic 13" descr="Processor with solid fill">
            <a:extLst>
              <a:ext uri="{FF2B5EF4-FFF2-40B4-BE49-F238E27FC236}">
                <a16:creationId xmlns:a16="http://schemas.microsoft.com/office/drawing/2014/main" id="{0E05B8F3-EE2C-7935-0EBB-E0CC4980D1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362150" y="2485733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7" name="3D Model 16" descr="Cpu">
                <a:extLst>
                  <a:ext uri="{FF2B5EF4-FFF2-40B4-BE49-F238E27FC236}">
                    <a16:creationId xmlns:a16="http://schemas.microsoft.com/office/drawing/2014/main" id="{7D4873CD-354C-C41F-E463-CF015585E1A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57134119"/>
                  </p:ext>
                </p:extLst>
              </p:nvPr>
            </p:nvGraphicFramePr>
            <p:xfrm>
              <a:off x="3100098" y="3555670"/>
              <a:ext cx="1842388" cy="1400789"/>
            </p:xfrm>
            <a:graphic>
              <a:graphicData uri="http://schemas.microsoft.com/office/drawing/2017/model3d">
                <am3d:model3d r:embed="rId11">
                  <am3d:spPr>
                    <a:xfrm>
                      <a:off x="0" y="0"/>
                      <a:ext cx="1842388" cy="1400789"/>
                    </a:xfrm>
                    <a:prstGeom prst="rect">
                      <a:avLst/>
                    </a:prstGeom>
                  </am3d:spPr>
                  <am3d:camera>
                    <am3d:pos x="0" y="0" z="665661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999999" d="1000000"/>
                    <am3d:preTrans dx="0" dy="-55664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2344481" ay="-1069562" az="-837504"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189588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7" name="3D Model 16" descr="Cpu">
                <a:extLst>
                  <a:ext uri="{FF2B5EF4-FFF2-40B4-BE49-F238E27FC236}">
                    <a16:creationId xmlns:a16="http://schemas.microsoft.com/office/drawing/2014/main" id="{7D4873CD-354C-C41F-E463-CF015585E1A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00098" y="3555670"/>
                <a:ext cx="1842388" cy="140078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78368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EF02DF-0998-0A1C-4863-2445A674D695}"/>
              </a:ext>
            </a:extLst>
          </p:cNvPr>
          <p:cNvSpPr txBox="1">
            <a:spLocks/>
          </p:cNvSpPr>
          <p:nvPr/>
        </p:nvSpPr>
        <p:spPr>
          <a:xfrm>
            <a:off x="318346" y="572135"/>
            <a:ext cx="8892022" cy="4235391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b="0" i="0" dirty="0">
                <a:solidFill>
                  <a:schemeClr val="bg1"/>
                </a:solidFill>
                <a:effectLst/>
                <a:latin typeface="+mj-lt"/>
              </a:rPr>
              <a:t>[1] “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The First Ever Photograph of Light as both a Particle and Wave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+mj-lt"/>
              </a:rPr>
              <a:t>." EPFL. Accessed: Oct. 26, 2023. [Online]. Available: </a:t>
            </a:r>
            <a:r>
              <a:rPr lang="en-US" sz="1200" dirty="0">
                <a:solidFill>
                  <a:schemeClr val="bg1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https://actu.epfl.ch/news/the-first-ever-photograph-of-light-as-both-a-parti/#:~:text=Since%20the%20days%20of%20Einstein,particle%20and%20as%20a%20wave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. </a:t>
            </a:r>
          </a:p>
          <a:p>
            <a:pPr marL="0" indent="0">
              <a:buNone/>
            </a:pPr>
            <a:endParaRPr lang="en-US" sz="1200" dirty="0">
              <a:solidFill>
                <a:schemeClr val="bg1"/>
              </a:solidFill>
              <a:latin typeface="+mj-lt"/>
            </a:endParaRPr>
          </a:p>
          <a:p>
            <a:pPr marL="0" indent="0">
              <a:buNone/>
            </a:pPr>
            <a:r>
              <a:rPr lang="en-US" sz="1200" b="0" i="0" dirty="0">
                <a:solidFill>
                  <a:schemeClr val="bg1"/>
                </a:solidFill>
                <a:effectLst/>
                <a:latin typeface="+mj-lt"/>
              </a:rPr>
              <a:t>[2] “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IBM’s First Quantum  Data Center in Europe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+mj-lt"/>
              </a:rPr>
              <a:t>." IBM Research. Accessed: Oct. 26, 2023. [Online]. Available: </a:t>
            </a:r>
            <a:r>
              <a:rPr lang="en-US" sz="1200" dirty="0">
                <a:solidFill>
                  <a:schemeClr val="bg1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https://research.ibm.com/blog/europe-quantum-datacenter-software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 </a:t>
            </a:r>
          </a:p>
          <a:p>
            <a:pPr marL="0" indent="0">
              <a:buNone/>
            </a:pPr>
            <a:endParaRPr lang="en-US" sz="1200" dirty="0">
              <a:solidFill>
                <a:schemeClr val="bg1"/>
              </a:solidFill>
              <a:latin typeface="+mj-lt"/>
            </a:endParaRPr>
          </a:p>
          <a:p>
            <a:pPr marL="0" indent="0">
              <a:buNone/>
            </a:pPr>
            <a:r>
              <a:rPr lang="en-US" sz="1200" b="0" i="0" dirty="0">
                <a:solidFill>
                  <a:schemeClr val="bg1"/>
                </a:solidFill>
                <a:effectLst/>
                <a:latin typeface="+mj-lt"/>
              </a:rPr>
              <a:t>[3] “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Free-Space Electro-Optic Modulators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+mj-lt"/>
              </a:rPr>
              <a:t>." Thor Labs. Accessed: Oct. 26, 2023. [Online]. Available: </a:t>
            </a:r>
            <a:r>
              <a:rPr lang="en-US" sz="1200" dirty="0">
                <a:solidFill>
                  <a:schemeClr val="bg1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https://www.thorlabs.com/newgrouppage9.cfm?objectgroup_id=2729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 </a:t>
            </a:r>
          </a:p>
          <a:p>
            <a:pPr marL="0" indent="0">
              <a:buNone/>
            </a:pPr>
            <a:endParaRPr lang="en-US" sz="1200" dirty="0">
              <a:solidFill>
                <a:schemeClr val="bg1"/>
              </a:solidFill>
              <a:latin typeface="+mj-lt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en-US" sz="1200" b="0" i="0" dirty="0">
                <a:solidFill>
                  <a:schemeClr val="bg1"/>
                </a:solidFill>
                <a:effectLst/>
                <a:latin typeface="+mj-lt"/>
              </a:rPr>
              <a:t>[4] “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IBM POWER10 Chip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+mj-lt"/>
              </a:rPr>
              <a:t>." IBM Newsroom. Accessed: Oct. 26, 2023. [Online]. Available: </a:t>
            </a:r>
            <a:r>
              <a:rPr lang="en-US" sz="1200" dirty="0">
                <a:solidFill>
                  <a:schemeClr val="bg1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https://newsroom.ibm.com/media-quantum-innovation?keywords=quantum&amp;l=100#gallery_gallery_0:21676</a:t>
            </a:r>
            <a:endParaRPr lang="en-US" sz="1200" dirty="0">
              <a:solidFill>
                <a:schemeClr val="bg1"/>
              </a:solidFill>
              <a:latin typeface="+mj-lt"/>
            </a:endParaRPr>
          </a:p>
          <a:p>
            <a:pPr marL="0" indent="0">
              <a:buNone/>
            </a:pPr>
            <a:endParaRPr lang="en-US" sz="1200" dirty="0">
              <a:solidFill>
                <a:schemeClr val="bg1"/>
              </a:solidFill>
              <a:latin typeface="+mj-lt"/>
            </a:endParaRPr>
          </a:p>
          <a:p>
            <a:pPr marL="0" indent="0">
              <a:buNone/>
            </a:pPr>
            <a:r>
              <a:rPr lang="en-US" sz="1200" b="0" i="0" dirty="0">
                <a:solidFill>
                  <a:schemeClr val="bg1"/>
                </a:solidFill>
                <a:effectLst/>
                <a:latin typeface="+mj-lt"/>
              </a:rPr>
              <a:t>[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5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+mj-lt"/>
              </a:rPr>
              <a:t>] “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IBM 7 Qubit Device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+mj-lt"/>
              </a:rPr>
              <a:t>." IBM Newsroom. Accessed: Oct. 26, 2023. [Online]. Available: </a:t>
            </a:r>
            <a:r>
              <a:rPr lang="en-US" sz="1200" dirty="0">
                <a:solidFill>
                  <a:schemeClr val="bg1"/>
                </a:solidFill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https://newsroom.ibm.com/media-quantum-innovation?keywords=quantum&amp;l=100#gallery_gallery_0:19184</a:t>
            </a:r>
            <a:endParaRPr lang="en-US" sz="1200" dirty="0">
              <a:solidFill>
                <a:schemeClr val="bg1"/>
              </a:solidFill>
              <a:latin typeface="+mj-lt"/>
            </a:endParaRPr>
          </a:p>
          <a:p>
            <a:pPr marL="0" indent="0">
              <a:buNone/>
            </a:pPr>
            <a:endParaRPr lang="en-US" sz="1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32937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14166" cy="51435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08608" cy="51435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426D8C-F246-7943-AC9F-D2F028CF5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870966"/>
            <a:ext cx="2702052" cy="3394710"/>
          </a:xfrm>
        </p:spPr>
        <p:txBody>
          <a:bodyPr>
            <a:normAutofit/>
          </a:bodyPr>
          <a:lstStyle/>
          <a:p>
            <a:r>
              <a:rPr lang="en-US" sz="2600" dirty="0"/>
              <a:t>Importance of CAD for NISQ Devices Cont.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11146"/>
            <a:ext cx="96012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9E3A6AA5-341E-A357-DD05-D764629CC9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8652538"/>
              </p:ext>
            </p:extLst>
          </p:nvPr>
        </p:nvGraphicFramePr>
        <p:xfrm>
          <a:off x="3977640" y="507492"/>
          <a:ext cx="4773168" cy="41353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58342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426D8C-F246-7943-AC9F-D2F028CF5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23" y="51321"/>
            <a:ext cx="3721677" cy="1453557"/>
          </a:xfrm>
        </p:spPr>
        <p:txBody>
          <a:bodyPr>
            <a:normAutofit/>
          </a:bodyPr>
          <a:lstStyle/>
          <a:p>
            <a:r>
              <a:rPr lang="en-US" sz="2300" dirty="0"/>
              <a:t>The Current State of CAD for Quantum Computing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7F018-C87B-464B-83D3-7D6A15C3A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04878"/>
            <a:ext cx="3721677" cy="3435717"/>
          </a:xfrm>
        </p:spPr>
        <p:txBody>
          <a:bodyPr>
            <a:noAutofit/>
          </a:bodyPr>
          <a:lstStyle/>
          <a:p>
            <a:r>
              <a:rPr lang="en-US" sz="1400" dirty="0"/>
              <a:t>CAD plays an important role in the design of analog circuits and 3D objects today</a:t>
            </a:r>
          </a:p>
          <a:p>
            <a:pPr lvl="1"/>
            <a:r>
              <a:rPr lang="en-US" sz="1400" dirty="0"/>
              <a:t>Quantum circuit design uniquely </a:t>
            </a:r>
            <a:r>
              <a:rPr lang="en-US" sz="1400" b="1" dirty="0"/>
              <a:t>requires the harnessing of quantum physics to operate</a:t>
            </a:r>
          </a:p>
          <a:p>
            <a:r>
              <a:rPr lang="en-US" sz="1400" dirty="0"/>
              <a:t>Quantum circuits can be modeled using </a:t>
            </a:r>
            <a:r>
              <a:rPr lang="en-US" sz="1400" b="1" dirty="0"/>
              <a:t>gate diagrams</a:t>
            </a:r>
          </a:p>
          <a:p>
            <a:pPr lvl="1"/>
            <a:r>
              <a:rPr lang="en-US" sz="1400" dirty="0"/>
              <a:t>Provides a clear visual representation</a:t>
            </a:r>
          </a:p>
          <a:p>
            <a:pPr lvl="1"/>
            <a:r>
              <a:rPr lang="en-US" sz="1400" dirty="0"/>
              <a:t>Several quantum circuit designers use this convention </a:t>
            </a:r>
          </a:p>
          <a:p>
            <a:r>
              <a:rPr lang="en-US" sz="1400" dirty="0"/>
              <a:t>Current Quantum CAD tools, libraries, and simulators: </a:t>
            </a:r>
          </a:p>
          <a:p>
            <a:pPr lvl="1"/>
            <a:r>
              <a:rPr lang="en-US" sz="1400" b="1" dirty="0"/>
              <a:t>Strawberry Fields, IBM Quantum Composer, SQUANCH &amp; </a:t>
            </a:r>
            <a:r>
              <a:rPr lang="en-US" sz="1400" b="1" dirty="0" err="1"/>
              <a:t>QuISP</a:t>
            </a:r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CA0248-CE9D-85B0-B9B3-47C8296AD9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83" r="-1" b="5834"/>
          <a:stretch/>
        </p:blipFill>
        <p:spPr>
          <a:xfrm>
            <a:off x="3721677" y="-3"/>
            <a:ext cx="5422323" cy="2770779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Picture 4" descr="Abstract pcb board">
            <a:extLst>
              <a:ext uri="{FF2B5EF4-FFF2-40B4-BE49-F238E27FC236}">
                <a16:creationId xmlns:a16="http://schemas.microsoft.com/office/drawing/2014/main" id="{6054DAFD-578A-C012-127A-43EAA7B9F6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059" r="2" b="17692"/>
          <a:stretch/>
        </p:blipFill>
        <p:spPr>
          <a:xfrm>
            <a:off x="3809999" y="2852220"/>
            <a:ext cx="5339331" cy="229128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E913C9-A099-B36E-9F12-0A4A37BAAF7B}"/>
              </a:ext>
            </a:extLst>
          </p:cNvPr>
          <p:cNvSpPr txBox="1"/>
          <p:nvPr/>
        </p:nvSpPr>
        <p:spPr>
          <a:xfrm>
            <a:off x="4837176" y="51318"/>
            <a:ext cx="2563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E6954E-DA13-8EAB-FB46-EA32C6CA3064}"/>
              </a:ext>
            </a:extLst>
          </p:cNvPr>
          <p:cNvSpPr txBox="1"/>
          <p:nvPr/>
        </p:nvSpPr>
        <p:spPr>
          <a:xfrm>
            <a:off x="5367528" y="393192"/>
            <a:ext cx="2563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E45F2A-47EB-2278-05F2-E9B422237F28}"/>
              </a:ext>
            </a:extLst>
          </p:cNvPr>
          <p:cNvSpPr txBox="1"/>
          <p:nvPr/>
        </p:nvSpPr>
        <p:spPr>
          <a:xfrm>
            <a:off x="5916168" y="49577"/>
            <a:ext cx="34463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Dark Gray Cube">
                <a:extLst>
                  <a:ext uri="{FF2B5EF4-FFF2-40B4-BE49-F238E27FC236}">
                    <a16:creationId xmlns:a16="http://schemas.microsoft.com/office/drawing/2014/main" id="{CC71B737-1B56-35EA-2009-A6380F9AA04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08508428"/>
                  </p:ext>
                </p:extLst>
              </p:nvPr>
            </p:nvGraphicFramePr>
            <p:xfrm rot="20527815">
              <a:off x="5366284" y="3870696"/>
              <a:ext cx="421943" cy="418887"/>
            </p:xfrm>
            <a:graphic>
              <a:graphicData uri="http://schemas.microsoft.com/office/drawing/2017/model3d">
                <am3d:model3d r:embed="rId4">
                  <am3d:spPr>
                    <a:xfrm rot="20527815">
                      <a:off x="0" y="0"/>
                      <a:ext cx="421943" cy="418887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0529" d="1000000"/>
                    <am3d:preTrans dx="0" dy="-17999995" dz="5866"/>
                    <am3d:scale>
                      <am3d:sx n="1000000" d="1000000"/>
                      <am3d:sy n="1000000" d="1000000"/>
                      <am3d:sz n="1000000" d="1000000"/>
                    </am3d:scale>
                    <am3d:rot ax="701931" ay="-4080120" az="-652098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2385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Dark Gray Cube">
                <a:extLst>
                  <a:ext uri="{FF2B5EF4-FFF2-40B4-BE49-F238E27FC236}">
                    <a16:creationId xmlns:a16="http://schemas.microsoft.com/office/drawing/2014/main" id="{CC71B737-1B56-35EA-2009-A6380F9AA04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0527815">
                <a:off x="5366284" y="3870696"/>
                <a:ext cx="421943" cy="4188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 Model 9" descr="Dark Gray Cube">
                <a:extLst>
                  <a:ext uri="{FF2B5EF4-FFF2-40B4-BE49-F238E27FC236}">
                    <a16:creationId xmlns:a16="http://schemas.microsoft.com/office/drawing/2014/main" id="{DECE8DC1-52C7-490A-07CC-A7440B99F6C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11175677"/>
                  </p:ext>
                </p:extLst>
              </p:nvPr>
            </p:nvGraphicFramePr>
            <p:xfrm rot="20266526">
              <a:off x="7191793" y="3570986"/>
              <a:ext cx="409273" cy="406309"/>
            </p:xfrm>
            <a:graphic>
              <a:graphicData uri="http://schemas.microsoft.com/office/drawing/2017/model3d">
                <am3d:model3d r:embed="rId4">
                  <am3d:spPr>
                    <a:xfrm rot="20266526">
                      <a:off x="0" y="0"/>
                      <a:ext cx="409273" cy="406309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0529" d="1000000"/>
                    <am3d:preTrans dx="0" dy="-17999995" dz="5866"/>
                    <am3d:scale>
                      <am3d:sx n="1000000" d="1000000"/>
                      <am3d:sy n="1000000" d="1000000"/>
                      <am3d:sz n="1000000" d="1000000"/>
                    </am3d:scale>
                    <am3d:rot ax="701931" ay="-4080120" az="-652098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50812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 Model 9" descr="Dark Gray Cube">
                <a:extLst>
                  <a:ext uri="{FF2B5EF4-FFF2-40B4-BE49-F238E27FC236}">
                    <a16:creationId xmlns:a16="http://schemas.microsoft.com/office/drawing/2014/main" id="{DECE8DC1-52C7-490A-07CC-A7440B99F6C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20266526">
                <a:off x="7191793" y="3570986"/>
                <a:ext cx="409273" cy="406309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529FA290-C9E2-DD07-ACCB-568D252F0F6A}"/>
              </a:ext>
            </a:extLst>
          </p:cNvPr>
          <p:cNvSpPr txBox="1"/>
          <p:nvPr/>
        </p:nvSpPr>
        <p:spPr>
          <a:xfrm rot="20291205">
            <a:off x="5460399" y="3889563"/>
            <a:ext cx="4233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822EC0-A694-459C-808E-562755A805F9}"/>
              </a:ext>
            </a:extLst>
          </p:cNvPr>
          <p:cNvSpPr txBox="1"/>
          <p:nvPr/>
        </p:nvSpPr>
        <p:spPr>
          <a:xfrm rot="20481730">
            <a:off x="7304681" y="3634098"/>
            <a:ext cx="2563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X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3D Model 12" descr="Dark Gray Cube">
                <a:extLst>
                  <a:ext uri="{FF2B5EF4-FFF2-40B4-BE49-F238E27FC236}">
                    <a16:creationId xmlns:a16="http://schemas.microsoft.com/office/drawing/2014/main" id="{0B40B4BF-7843-183C-625F-43C15862435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94468279"/>
                  </p:ext>
                </p:extLst>
              </p:nvPr>
            </p:nvGraphicFramePr>
            <p:xfrm rot="19894376">
              <a:off x="7678948" y="4674884"/>
              <a:ext cx="409273" cy="406309"/>
            </p:xfrm>
            <a:graphic>
              <a:graphicData uri="http://schemas.microsoft.com/office/drawing/2017/model3d">
                <am3d:model3d r:embed="rId4">
                  <am3d:spPr>
                    <a:xfrm rot="19894376">
                      <a:off x="0" y="0"/>
                      <a:ext cx="409273" cy="406309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0529" d="1000000"/>
                    <am3d:preTrans dx="0" dy="-17999995" dz="5866"/>
                    <am3d:scale>
                      <am3d:sx n="1000000" d="1000000"/>
                      <am3d:sy n="1000000" d="1000000"/>
                      <am3d:sz n="1000000" d="1000000"/>
                    </am3d:scale>
                    <am3d:rot ax="701931" ay="-4080120" az="-652098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50812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3D Model 12" descr="Dark Gray Cube">
                <a:extLst>
                  <a:ext uri="{FF2B5EF4-FFF2-40B4-BE49-F238E27FC236}">
                    <a16:creationId xmlns:a16="http://schemas.microsoft.com/office/drawing/2014/main" id="{0B40B4BF-7843-183C-625F-43C15862435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9894376">
                <a:off x="7678948" y="4674884"/>
                <a:ext cx="409273" cy="406309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2D13BDC9-8807-3D88-E7DC-4FF0BA268653}"/>
              </a:ext>
            </a:extLst>
          </p:cNvPr>
          <p:cNvSpPr txBox="1"/>
          <p:nvPr/>
        </p:nvSpPr>
        <p:spPr>
          <a:xfrm rot="19887317">
            <a:off x="7791837" y="4737997"/>
            <a:ext cx="2563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3795637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24998-8175-4248-BD8C-B7F4E58D1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208" y="375047"/>
            <a:ext cx="3874984" cy="994172"/>
          </a:xfrm>
        </p:spPr>
        <p:txBody>
          <a:bodyPr>
            <a:normAutofit/>
          </a:bodyPr>
          <a:lstStyle/>
          <a:p>
            <a:r>
              <a:rPr lang="en-US" sz="4400" dirty="0"/>
              <a:t>What’s new?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4DE2E-F38B-4E4F-88FA-EDA161C21D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0368" y="1629952"/>
            <a:ext cx="4451056" cy="27420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An </a:t>
            </a:r>
            <a:r>
              <a:rPr lang="en-US" sz="3200" b="1" dirty="0"/>
              <a:t>algorithm-driven design space</a:t>
            </a:r>
            <a:r>
              <a:rPr lang="en-US" sz="3200" dirty="0"/>
              <a:t> and a </a:t>
            </a:r>
            <a:r>
              <a:rPr lang="en-US" sz="3200" b="1" dirty="0"/>
              <a:t>custom visualization model </a:t>
            </a:r>
            <a:r>
              <a:rPr lang="en-US" sz="3200" dirty="0"/>
              <a:t>for quantum optical communications processing</a:t>
            </a:r>
          </a:p>
        </p:txBody>
      </p:sp>
      <p:pic>
        <p:nvPicPr>
          <p:cNvPr id="8" name="Picture Placeholder 7" descr="Monitor with solid fill">
            <a:extLst>
              <a:ext uri="{FF2B5EF4-FFF2-40B4-BE49-F238E27FC236}">
                <a16:creationId xmlns:a16="http://schemas.microsoft.com/office/drawing/2014/main" id="{5106CDB4-E30B-512B-837C-3D92D76D8D7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907" b="7907"/>
          <a:stretch>
            <a:fillRect/>
          </a:stretch>
        </p:blipFill>
        <p:spPr/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71C9846E-D61F-5EFD-1FED-90D0EC4D7D4D}"/>
              </a:ext>
            </a:extLst>
          </p:cNvPr>
          <p:cNvGrpSpPr/>
          <p:nvPr/>
        </p:nvGrpSpPr>
        <p:grpSpPr>
          <a:xfrm>
            <a:off x="1846519" y="2015310"/>
            <a:ext cx="1477926" cy="1477926"/>
            <a:chOff x="1846519" y="2015310"/>
            <a:chExt cx="1477926" cy="1477926"/>
          </a:xfrm>
        </p:grpSpPr>
        <p:pic>
          <p:nvPicPr>
            <p:cNvPr id="10" name="Graphic 9" descr="Sphere outline">
              <a:extLst>
                <a:ext uri="{FF2B5EF4-FFF2-40B4-BE49-F238E27FC236}">
                  <a16:creationId xmlns:a16="http://schemas.microsoft.com/office/drawing/2014/main" id="{FAA1BAF2-2A4B-1ECF-CF0E-75590BA7C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6200000">
              <a:off x="1846520" y="2015311"/>
              <a:ext cx="1477925" cy="1477925"/>
            </a:xfrm>
            <a:prstGeom prst="rect">
              <a:avLst/>
            </a:prstGeom>
          </p:spPr>
        </p:pic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F46C2482-5EEB-707C-514E-67AA3EDCAED1}"/>
                </a:ext>
              </a:extLst>
            </p:cNvPr>
            <p:cNvCxnSpPr/>
            <p:nvPr/>
          </p:nvCxnSpPr>
          <p:spPr>
            <a:xfrm flipV="1">
              <a:off x="1953491" y="2230582"/>
              <a:ext cx="1198418" cy="1059873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7ACEF2DC-B044-A0CD-1BA3-78B2C1819A52}"/>
                </a:ext>
              </a:extLst>
            </p:cNvPr>
            <p:cNvCxnSpPr/>
            <p:nvPr/>
          </p:nvCxnSpPr>
          <p:spPr>
            <a:xfrm flipV="1">
              <a:off x="2585482" y="2015310"/>
              <a:ext cx="0" cy="1427545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6089C643-95D5-6362-C507-B80557D49BFF}"/>
                </a:ext>
              </a:extLst>
            </p:cNvPr>
            <p:cNvCxnSpPr/>
            <p:nvPr/>
          </p:nvCxnSpPr>
          <p:spPr>
            <a:xfrm>
              <a:off x="1846519" y="2729082"/>
              <a:ext cx="1477926" cy="25191"/>
            </a:xfrm>
            <a:prstGeom prst="straightConnector1">
              <a:avLst/>
            </a:prstGeom>
            <a:ln w="28575">
              <a:solidFill>
                <a:srgbClr val="00B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98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abstract circuit line pattern">
            <a:extLst>
              <a:ext uri="{FF2B5EF4-FFF2-40B4-BE49-F238E27FC236}">
                <a16:creationId xmlns:a16="http://schemas.microsoft.com/office/drawing/2014/main" id="{CFD296A4-0E8E-8FDA-E80F-9E352891CF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821" b="23584"/>
          <a:stretch/>
        </p:blipFill>
        <p:spPr>
          <a:xfrm>
            <a:off x="20" y="11"/>
            <a:ext cx="9143980" cy="2538908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7F018-C87B-464B-83D3-7D6A15C3A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162" y="2595486"/>
            <a:ext cx="8539676" cy="2328853"/>
          </a:xfrm>
        </p:spPr>
        <p:txBody>
          <a:bodyPr anchor="ctr">
            <a:normAutofit fontScale="92500"/>
          </a:bodyPr>
          <a:lstStyle/>
          <a:p>
            <a:pPr marL="0" indent="0">
              <a:buNone/>
            </a:pPr>
            <a:r>
              <a:rPr lang="en-US" sz="2400" b="1" dirty="0"/>
              <a:t>Feature 1: The Quantum Conventional Design Space (QCLDS)</a:t>
            </a:r>
            <a:endParaRPr lang="en-US" sz="2400" dirty="0"/>
          </a:p>
          <a:p>
            <a:r>
              <a:rPr lang="en-US" sz="1200" dirty="0"/>
              <a:t>Establishes a </a:t>
            </a:r>
            <a:r>
              <a:rPr lang="en-US" sz="1200" b="1" dirty="0"/>
              <a:t>simple and seamless design process </a:t>
            </a:r>
            <a:r>
              <a:rPr lang="en-US" sz="1200" dirty="0"/>
              <a:t>for quantum logic</a:t>
            </a:r>
          </a:p>
          <a:p>
            <a:pPr lvl="1"/>
            <a:r>
              <a:rPr lang="en-US" sz="1200" dirty="0"/>
              <a:t>Expands the usability of IBM Quantum Composer </a:t>
            </a:r>
          </a:p>
          <a:p>
            <a:pPr lvl="1"/>
            <a:r>
              <a:rPr lang="en-US" sz="1200" dirty="0"/>
              <a:t>Builds groundwork for future development in the </a:t>
            </a:r>
            <a:r>
              <a:rPr lang="en-US" sz="1200" b="1" dirty="0"/>
              <a:t>Photonic Logical Design Space (PLDS)</a:t>
            </a:r>
          </a:p>
          <a:p>
            <a:r>
              <a:rPr lang="en-US" sz="1200" dirty="0"/>
              <a:t>Brings </a:t>
            </a:r>
            <a:r>
              <a:rPr lang="en-US" sz="1200" b="1" dirty="0"/>
              <a:t>educational and experimental value </a:t>
            </a:r>
            <a:r>
              <a:rPr lang="en-US" sz="1200" dirty="0"/>
              <a:t>to building quantum circuits</a:t>
            </a:r>
          </a:p>
          <a:p>
            <a:r>
              <a:rPr lang="en-US" sz="1200" dirty="0"/>
              <a:t>Introduces new features like parameterized error, simplified Bell-State (EPR Pair) creation, and  automatic full circuit measurement</a:t>
            </a:r>
          </a:p>
          <a:p>
            <a:r>
              <a:rPr lang="en-US" sz="1200" dirty="0"/>
              <a:t>Promotes an </a:t>
            </a:r>
            <a:r>
              <a:rPr lang="en-US" sz="1200" b="1" dirty="0"/>
              <a:t>algorithm-driven</a:t>
            </a:r>
            <a:r>
              <a:rPr lang="en-US" sz="1200" dirty="0"/>
              <a:t>, as opposed to gate-driven, design space</a:t>
            </a:r>
          </a:p>
          <a:p>
            <a:pPr lvl="1"/>
            <a:r>
              <a:rPr lang="en-US" sz="1200" b="1" dirty="0"/>
              <a:t>Parameterized Algorithms: </a:t>
            </a:r>
            <a:r>
              <a:rPr lang="en-US" sz="1200" dirty="0"/>
              <a:t>Alleviating the tediousness of developing from scratch</a:t>
            </a:r>
          </a:p>
          <a:p>
            <a:pPr lvl="1"/>
            <a:r>
              <a:rPr lang="en-US" sz="1200" dirty="0"/>
              <a:t>Overcoming depreciated existing implementations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4CD25D-61D2-FE7D-9258-A08BDDA0FFE9}"/>
              </a:ext>
            </a:extLst>
          </p:cNvPr>
          <p:cNvSpPr/>
          <p:nvPr/>
        </p:nvSpPr>
        <p:spPr>
          <a:xfrm>
            <a:off x="2201462" y="339436"/>
            <a:ext cx="249382" cy="235527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Bell MT" panose="02020503060305020303" pitchFamily="18" charset="0"/>
              </a:rPr>
              <a:t>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BE1FD4-D444-E7AA-A0F7-E99B088AF869}"/>
              </a:ext>
            </a:extLst>
          </p:cNvPr>
          <p:cNvSpPr/>
          <p:nvPr/>
        </p:nvSpPr>
        <p:spPr>
          <a:xfrm>
            <a:off x="3841794" y="1738744"/>
            <a:ext cx="249382" cy="235527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Bell MT" panose="02020503060305020303" pitchFamily="18" charset="0"/>
              </a:rPr>
              <a:t>X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53F032-3C32-4433-5F9A-34D93168F941}"/>
              </a:ext>
            </a:extLst>
          </p:cNvPr>
          <p:cNvSpPr/>
          <p:nvPr/>
        </p:nvSpPr>
        <p:spPr>
          <a:xfrm>
            <a:off x="6027837" y="554181"/>
            <a:ext cx="249382" cy="235527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Bell MT" panose="02020503060305020303" pitchFamily="18" charset="0"/>
              </a:rPr>
              <a:t>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54192C-5201-D82A-4F86-745F6B7BD6ED}"/>
              </a:ext>
            </a:extLst>
          </p:cNvPr>
          <p:cNvSpPr/>
          <p:nvPr/>
        </p:nvSpPr>
        <p:spPr>
          <a:xfrm>
            <a:off x="7537983" y="1760290"/>
            <a:ext cx="249382" cy="235527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Bell MT" panose="02020503060305020303" pitchFamily="18" charset="0"/>
              </a:rPr>
              <a:t>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73F223-6D6D-46B7-EAEB-4B8689DC9659}"/>
              </a:ext>
            </a:extLst>
          </p:cNvPr>
          <p:cNvSpPr/>
          <p:nvPr/>
        </p:nvSpPr>
        <p:spPr>
          <a:xfrm>
            <a:off x="5695329" y="2126671"/>
            <a:ext cx="249382" cy="235527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Bell MT" panose="02020503060305020303" pitchFamily="18" charset="0"/>
              </a:rPr>
              <a:t>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30FA64-3450-E833-AD81-87BCC58D9EA8}"/>
              </a:ext>
            </a:extLst>
          </p:cNvPr>
          <p:cNvSpPr/>
          <p:nvPr/>
        </p:nvSpPr>
        <p:spPr>
          <a:xfrm>
            <a:off x="403433" y="789708"/>
            <a:ext cx="249382" cy="235527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Bell MT" panose="02020503060305020303" pitchFamily="18" charset="0"/>
              </a:rPr>
              <a:t>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A0D5EE-CD0D-AF29-0F78-84E8E6B04C2D}"/>
              </a:ext>
            </a:extLst>
          </p:cNvPr>
          <p:cNvSpPr/>
          <p:nvPr/>
        </p:nvSpPr>
        <p:spPr>
          <a:xfrm>
            <a:off x="1040862" y="1459954"/>
            <a:ext cx="249382" cy="235527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Bell MT" panose="02020503060305020303" pitchFamily="18" charset="0"/>
              </a:rPr>
              <a:t>Z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FA7484-6F06-AB0D-7F42-98130384ACA6}"/>
              </a:ext>
            </a:extLst>
          </p:cNvPr>
          <p:cNvSpPr/>
          <p:nvPr/>
        </p:nvSpPr>
        <p:spPr>
          <a:xfrm>
            <a:off x="4469742" y="411480"/>
            <a:ext cx="249382" cy="235527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Bell MT" panose="02020503060305020303" pitchFamily="18" charset="0"/>
              </a:rPr>
              <a:t>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535398B-5334-01CE-F2B5-88250A20EA5B}"/>
              </a:ext>
            </a:extLst>
          </p:cNvPr>
          <p:cNvSpPr/>
          <p:nvPr/>
        </p:nvSpPr>
        <p:spPr>
          <a:xfrm>
            <a:off x="7079673" y="1323109"/>
            <a:ext cx="249382" cy="235527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Bell MT" panose="02020503060305020303" pitchFamily="18" charset="0"/>
              </a:rPr>
              <a:t>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589A69C-9439-F3A4-DC97-B735A2BBBD84}"/>
              </a:ext>
            </a:extLst>
          </p:cNvPr>
          <p:cNvCxnSpPr/>
          <p:nvPr/>
        </p:nvCxnSpPr>
        <p:spPr>
          <a:xfrm flipV="1">
            <a:off x="7204364" y="789709"/>
            <a:ext cx="0" cy="5334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8CBCF886-7BCC-2295-F217-0CD2A6284D51}"/>
              </a:ext>
            </a:extLst>
          </p:cNvPr>
          <p:cNvSpPr/>
          <p:nvPr/>
        </p:nvSpPr>
        <p:spPr>
          <a:xfrm>
            <a:off x="7142018" y="658090"/>
            <a:ext cx="124691" cy="131619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E6EBC7F-BBAE-1480-259B-932B1CD456E8}"/>
              </a:ext>
            </a:extLst>
          </p:cNvPr>
          <p:cNvSpPr/>
          <p:nvPr/>
        </p:nvSpPr>
        <p:spPr>
          <a:xfrm>
            <a:off x="7142018" y="938680"/>
            <a:ext cx="124691" cy="131619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426A5AF-7F4C-5FC5-1923-8451176AE6DC}"/>
              </a:ext>
            </a:extLst>
          </p:cNvPr>
          <p:cNvSpPr/>
          <p:nvPr/>
        </p:nvSpPr>
        <p:spPr>
          <a:xfrm>
            <a:off x="1983252" y="1267750"/>
            <a:ext cx="124691" cy="11201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A74078B-5173-DC6E-7C2F-9176271D8735}"/>
              </a:ext>
            </a:extLst>
          </p:cNvPr>
          <p:cNvCxnSpPr>
            <a:cxnSpLocks/>
          </p:cNvCxnSpPr>
          <p:nvPr/>
        </p:nvCxnSpPr>
        <p:spPr>
          <a:xfrm flipV="1">
            <a:off x="2045598" y="1379766"/>
            <a:ext cx="0" cy="61605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7DF22A9B-5EAD-11F4-5D25-A83C49FC7154}"/>
              </a:ext>
            </a:extLst>
          </p:cNvPr>
          <p:cNvSpPr/>
          <p:nvPr/>
        </p:nvSpPr>
        <p:spPr>
          <a:xfrm>
            <a:off x="1920907" y="1945726"/>
            <a:ext cx="249382" cy="200448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Bell MT" panose="02020503060305020303" pitchFamily="18" charset="0"/>
              </a:rPr>
              <a:t>X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426D8C-F246-7943-AC9F-D2F028CF5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1462" y="236409"/>
            <a:ext cx="4753519" cy="1909764"/>
          </a:xfrm>
        </p:spPr>
        <p:txBody>
          <a:bodyPr anchor="ctr">
            <a:normAutofit/>
          </a:bodyPr>
          <a:lstStyle/>
          <a:p>
            <a:r>
              <a:rPr lang="en-US" sz="2500" dirty="0"/>
              <a:t>The CAD Tool for NISQ Logic Synthesis: CADTQL</a:t>
            </a:r>
          </a:p>
        </p:txBody>
      </p:sp>
    </p:spTree>
    <p:extLst>
      <p:ext uri="{BB962C8B-B14F-4D97-AF65-F5344CB8AC3E}">
        <p14:creationId xmlns:p14="http://schemas.microsoft.com/office/powerpoint/2010/main" val="2436453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4" name="Rectangle 4113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426D8C-F246-7943-AC9F-D2F028CF5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066" y="592076"/>
            <a:ext cx="4379312" cy="899244"/>
          </a:xfrm>
        </p:spPr>
        <p:txBody>
          <a:bodyPr anchor="b">
            <a:normAutofit/>
          </a:bodyPr>
          <a:lstStyle/>
          <a:p>
            <a:r>
              <a:rPr lang="en-US" sz="2600" dirty="0"/>
              <a:t>The CAD Tool for NISQ Logic Synthesis: CADTQL</a:t>
            </a:r>
          </a:p>
        </p:txBody>
      </p:sp>
      <p:grpSp>
        <p:nvGrpSpPr>
          <p:cNvPr id="4111" name="Group 4110">
            <a:extLst>
              <a:ext uri="{FF2B5EF4-FFF2-40B4-BE49-F238E27FC236}">
                <a16:creationId xmlns:a16="http://schemas.microsoft.com/office/drawing/2014/main" id="{05BBA018-FA75-43BF-99E6-1F5245727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7063" y="527758"/>
            <a:ext cx="565287" cy="762420"/>
            <a:chOff x="422753" y="703679"/>
            <a:chExt cx="753718" cy="1016562"/>
          </a:xfrm>
        </p:grpSpPr>
        <p:sp>
          <p:nvSpPr>
            <p:cNvPr id="4112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956" y="703679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solidFill>
              <a:schemeClr val="accent1"/>
            </a:solidFill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13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2753" y="1562696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solidFill>
              <a:schemeClr val="accent1"/>
            </a:solidFill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115" name="Freeform: Shape 4114">
            <a:extLst>
              <a:ext uri="{FF2B5EF4-FFF2-40B4-BE49-F238E27FC236}">
                <a16:creationId xmlns:a16="http://schemas.microsoft.com/office/drawing/2014/main" id="{AB673405-BF85-493E-8558-0DCBEDB2B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84707"/>
            <a:ext cx="3623347" cy="3058793"/>
          </a:xfrm>
          <a:custGeom>
            <a:avLst/>
            <a:gdLst>
              <a:gd name="connsiteX0" fmla="*/ 1960035 w 4831130"/>
              <a:gd name="connsiteY0" fmla="*/ 0 h 4078390"/>
              <a:gd name="connsiteX1" fmla="*/ 4831130 w 4831130"/>
              <a:gd name="connsiteY1" fmla="*/ 2871095 h 4078390"/>
              <a:gd name="connsiteX2" fmla="*/ 4605505 w 4831130"/>
              <a:gd name="connsiteY2" fmla="*/ 3988655 h 4078390"/>
              <a:gd name="connsiteX3" fmla="*/ 4562278 w 4831130"/>
              <a:gd name="connsiteY3" fmla="*/ 4078390 h 4078390"/>
              <a:gd name="connsiteX4" fmla="*/ 0 w 4831130"/>
              <a:gd name="connsiteY4" fmla="*/ 4078390 h 4078390"/>
              <a:gd name="connsiteX5" fmla="*/ 0 w 4831130"/>
              <a:gd name="connsiteY5" fmla="*/ 777181 h 4078390"/>
              <a:gd name="connsiteX6" fmla="*/ 133752 w 4831130"/>
              <a:gd name="connsiteY6" fmla="*/ 655619 h 4078390"/>
              <a:gd name="connsiteX7" fmla="*/ 1960035 w 4831130"/>
              <a:gd name="connsiteY7" fmla="*/ 0 h 4078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1130" h="4078390">
                <a:moveTo>
                  <a:pt x="1960035" y="0"/>
                </a:moveTo>
                <a:cubicBezTo>
                  <a:pt x="3545697" y="0"/>
                  <a:pt x="4831130" y="1285433"/>
                  <a:pt x="4831130" y="2871095"/>
                </a:cubicBezTo>
                <a:cubicBezTo>
                  <a:pt x="4831130" y="3267511"/>
                  <a:pt x="4750791" y="3645162"/>
                  <a:pt x="4605505" y="3988655"/>
                </a:cubicBezTo>
                <a:lnTo>
                  <a:pt x="4562278" y="4078390"/>
                </a:lnTo>
                <a:lnTo>
                  <a:pt x="0" y="4078390"/>
                </a:lnTo>
                <a:lnTo>
                  <a:pt x="0" y="777181"/>
                </a:lnTo>
                <a:lnTo>
                  <a:pt x="133752" y="655619"/>
                </a:lnTo>
                <a:cubicBezTo>
                  <a:pt x="630047" y="246040"/>
                  <a:pt x="1266308" y="0"/>
                  <a:pt x="196003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17" name="Freeform: Shape 4116">
            <a:extLst>
              <a:ext uri="{FF2B5EF4-FFF2-40B4-BE49-F238E27FC236}">
                <a16:creationId xmlns:a16="http://schemas.microsoft.com/office/drawing/2014/main" id="{C64EAE84-A813-4501-BC71-DBD14BA026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19836" y="0"/>
            <a:ext cx="3146756" cy="2321806"/>
          </a:xfrm>
          <a:custGeom>
            <a:avLst/>
            <a:gdLst>
              <a:gd name="connsiteX0" fmla="*/ 252211 w 4195674"/>
              <a:gd name="connsiteY0" fmla="*/ 0 h 3095741"/>
              <a:gd name="connsiteX1" fmla="*/ 3943464 w 4195674"/>
              <a:gd name="connsiteY1" fmla="*/ 0 h 3095741"/>
              <a:gd name="connsiteX2" fmla="*/ 4030816 w 4195674"/>
              <a:gd name="connsiteY2" fmla="*/ 181331 h 3095741"/>
              <a:gd name="connsiteX3" fmla="*/ 4195674 w 4195674"/>
              <a:gd name="connsiteY3" fmla="*/ 997904 h 3095741"/>
              <a:gd name="connsiteX4" fmla="*/ 2097837 w 4195674"/>
              <a:gd name="connsiteY4" fmla="*/ 3095741 h 3095741"/>
              <a:gd name="connsiteX5" fmla="*/ 0 w 4195674"/>
              <a:gd name="connsiteY5" fmla="*/ 997904 h 3095741"/>
              <a:gd name="connsiteX6" fmla="*/ 164859 w 4195674"/>
              <a:gd name="connsiteY6" fmla="*/ 181331 h 3095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5674" h="3095741">
                <a:moveTo>
                  <a:pt x="252211" y="0"/>
                </a:moveTo>
                <a:lnTo>
                  <a:pt x="3943464" y="0"/>
                </a:lnTo>
                <a:lnTo>
                  <a:pt x="4030816" y="181331"/>
                </a:lnTo>
                <a:cubicBezTo>
                  <a:pt x="4136972" y="432313"/>
                  <a:pt x="4195674" y="708253"/>
                  <a:pt x="4195674" y="997904"/>
                </a:cubicBezTo>
                <a:cubicBezTo>
                  <a:pt x="4195674" y="2156507"/>
                  <a:pt x="3256440" y="3095741"/>
                  <a:pt x="2097837" y="3095741"/>
                </a:cubicBezTo>
                <a:cubicBezTo>
                  <a:pt x="939234" y="3095741"/>
                  <a:pt x="0" y="2156507"/>
                  <a:pt x="0" y="997904"/>
                </a:cubicBezTo>
                <a:cubicBezTo>
                  <a:pt x="0" y="708253"/>
                  <a:pt x="58702" y="432313"/>
                  <a:pt x="164859" y="18133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7F018-C87B-464B-83D3-7D6A15C3A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1876" y="1728963"/>
            <a:ext cx="4564305" cy="332191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1400" b="1" dirty="0"/>
              <a:t>Feature 2: The Photonic Logical Design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Takes into account </a:t>
            </a:r>
            <a:r>
              <a:rPr lang="en-US" sz="1400" b="1" dirty="0"/>
              <a:t>physical hardware parameters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We start with optics for its relation to communications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Can expand to consider trapped ion or superconducting technologies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Allows </a:t>
            </a:r>
            <a:r>
              <a:rPr lang="en-US" sz="1400" b="1" dirty="0"/>
              <a:t>custom error models </a:t>
            </a:r>
            <a:r>
              <a:rPr lang="en-US" sz="1400" dirty="0"/>
              <a:t>related to the physical devices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Permits users to </a:t>
            </a:r>
            <a:r>
              <a:rPr lang="en-US" sz="1400" b="1" dirty="0"/>
              <a:t>design Application Specific Circuits </a:t>
            </a:r>
            <a:r>
              <a:rPr lang="en-US" sz="1400" dirty="0"/>
              <a:t>based on physical optical hardware 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Efficiently and properly </a:t>
            </a:r>
            <a:r>
              <a:rPr lang="en-US" sz="1400" b="1" dirty="0"/>
              <a:t>simulates</a:t>
            </a:r>
            <a:r>
              <a:rPr lang="en-US" sz="1400" dirty="0"/>
              <a:t> all designs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Supports eventual physical construction of a real quantum optical device</a:t>
            </a:r>
          </a:p>
        </p:txBody>
      </p:sp>
      <p:sp>
        <p:nvSpPr>
          <p:cNvPr id="4119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0611" y="4331311"/>
            <a:ext cx="84320" cy="84320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121" name="Straight Connector 4120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89621" y="2707795"/>
            <a:ext cx="0" cy="242904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F46B508-47E4-63A9-2A61-B7144344B3CF}"/>
              </a:ext>
            </a:extLst>
          </p:cNvPr>
          <p:cNvGrpSpPr/>
          <p:nvPr/>
        </p:nvGrpSpPr>
        <p:grpSpPr>
          <a:xfrm>
            <a:off x="2230032" y="396590"/>
            <a:ext cx="2260428" cy="947824"/>
            <a:chOff x="2306232" y="409014"/>
            <a:chExt cx="2260428" cy="947824"/>
          </a:xfrm>
        </p:grpSpPr>
        <p:pic>
          <p:nvPicPr>
            <p:cNvPr id="16" name="Graphic 15" descr="Battery charging with solid fill">
              <a:extLst>
                <a:ext uri="{FF2B5EF4-FFF2-40B4-BE49-F238E27FC236}">
                  <a16:creationId xmlns:a16="http://schemas.microsoft.com/office/drawing/2014/main" id="{F641AFB4-8FC7-EF5A-6B1E-AD452841F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626482" y="442438"/>
              <a:ext cx="914400" cy="914400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33937C1-BA54-6AE4-8C24-68176F6D9FE2}"/>
                </a:ext>
              </a:extLst>
            </p:cNvPr>
            <p:cNvSpPr/>
            <p:nvPr/>
          </p:nvSpPr>
          <p:spPr>
            <a:xfrm>
              <a:off x="2306232" y="442438"/>
              <a:ext cx="1470661" cy="9144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Graphic 19" descr="Siren with solid fill">
              <a:extLst>
                <a:ext uri="{FF2B5EF4-FFF2-40B4-BE49-F238E27FC236}">
                  <a16:creationId xmlns:a16="http://schemas.microsoft.com/office/drawing/2014/main" id="{01E22E89-03A4-5506-1F61-762DA8B16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3652260" y="409014"/>
              <a:ext cx="914400" cy="914400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4468F1DE-5999-E3E6-D98A-4E56544C56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9588" y="2741100"/>
            <a:ext cx="2941139" cy="2832413"/>
          </a:xfrm>
          <a:prstGeom prst="ellipse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438042-528E-B59F-24E5-B2F9F36BAC05}"/>
              </a:ext>
            </a:extLst>
          </p:cNvPr>
          <p:cNvSpPr txBox="1"/>
          <p:nvPr/>
        </p:nvSpPr>
        <p:spPr>
          <a:xfrm>
            <a:off x="5730" y="2930236"/>
            <a:ext cx="42949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3660557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2000">
              <a:srgbClr val="006747"/>
            </a:gs>
            <a:gs pos="0">
              <a:srgbClr val="C3C09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404D7B1B-81A3-43E5-3B3A-A47C7DCD99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69" y="909204"/>
            <a:ext cx="7593861" cy="397751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7A7CD28-761A-7FC3-5D05-58F6029CC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5933"/>
            <a:ext cx="9504218" cy="813271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The Quantum Conventional Logical Design Space</a:t>
            </a:r>
          </a:p>
        </p:txBody>
      </p:sp>
    </p:spTree>
    <p:extLst>
      <p:ext uri="{BB962C8B-B14F-4D97-AF65-F5344CB8AC3E}">
        <p14:creationId xmlns:p14="http://schemas.microsoft.com/office/powerpoint/2010/main" val="39059323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{59DB9003-08C6-A44B-B374-62BE413F1DB3}tf16401378</Template>
  <TotalTime>3497</TotalTime>
  <Words>1888</Words>
  <Application>Microsoft Office PowerPoint</Application>
  <PresentationFormat>On-screen Show (16:9)</PresentationFormat>
  <Paragraphs>208</Paragraphs>
  <Slides>32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Arial Black</vt:lpstr>
      <vt:lpstr>Bell MT</vt:lpstr>
      <vt:lpstr>Calibri</vt:lpstr>
      <vt:lpstr>Office Theme</vt:lpstr>
      <vt:lpstr>A Computer Aided Design Tool for NISQ Logic Synthesis</vt:lpstr>
      <vt:lpstr>PowerPoint Presentation</vt:lpstr>
      <vt:lpstr>Importance of Computer Aided Design (CAD) for Noisy Intermediate Scale Quantum (NISQ) Devices</vt:lpstr>
      <vt:lpstr>Importance of CAD for NISQ Devices Cont.</vt:lpstr>
      <vt:lpstr>The Current State of CAD for Quantum Computing</vt:lpstr>
      <vt:lpstr>What’s new?</vt:lpstr>
      <vt:lpstr>The CAD Tool for NISQ Logic Synthesis: CADTQL</vt:lpstr>
      <vt:lpstr>The CAD Tool for NISQ Logic Synthesis: CADTQL</vt:lpstr>
      <vt:lpstr>The Quantum Conventional Logical Design Space</vt:lpstr>
      <vt:lpstr>Building the QCLDS</vt:lpstr>
      <vt:lpstr>Building an Algorithm Driven Design Space</vt:lpstr>
      <vt:lpstr>Creating a Logical NISQ Circuit in the QCLDS</vt:lpstr>
      <vt:lpstr>Implementing Conventional NISQ Algorithms</vt:lpstr>
      <vt:lpstr>PowerPoint Presentation</vt:lpstr>
      <vt:lpstr>PowerPoint Presentation</vt:lpstr>
      <vt:lpstr>The Photonic Logical Design Space (PLDS)</vt:lpstr>
      <vt:lpstr>PowerPoint Presentation</vt:lpstr>
      <vt:lpstr>The Purpose of the Photonic Logical Design Space</vt:lpstr>
      <vt:lpstr>Ultimate Goal of the PLDS</vt:lpstr>
      <vt:lpstr>Optical Hardware Considerations</vt:lpstr>
      <vt:lpstr>Building the PLDS for Optical Quantum Logic</vt:lpstr>
      <vt:lpstr>Using the PLDS</vt:lpstr>
      <vt:lpstr>Using the PLDS to Build an Errorless sQFT</vt:lpstr>
      <vt:lpstr>PowerPoint Presentation</vt:lpstr>
      <vt:lpstr>PowerPoint Presentation</vt:lpstr>
      <vt:lpstr>A closer look at Custom error in the PLDS</vt:lpstr>
      <vt:lpstr>PowerPoint Presentation</vt:lpstr>
      <vt:lpstr>With a 1% error attributed to the Halfwave plate set at 45 degrees, 1% of the time our classical outcome is not “1” </vt:lpstr>
      <vt:lpstr>Using the PLDS to Build a realistic sQFT</vt:lpstr>
      <vt:lpstr>PowerPoint Presentation</vt:lpstr>
      <vt:lpstr>Future Work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DiMercurio, Kyrstin</dc:creator>
  <cp:lastModifiedBy>Albert Dinkins</cp:lastModifiedBy>
  <cp:revision>23</cp:revision>
  <dcterms:created xsi:type="dcterms:W3CDTF">2019-11-06T18:18:56Z</dcterms:created>
  <dcterms:modified xsi:type="dcterms:W3CDTF">2023-11-15T19:47:09Z</dcterms:modified>
</cp:coreProperties>
</file>